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0" r:id="rId4"/>
    <p:sldMasterId id="2147483713" r:id="rId5"/>
  </p:sldMasterIdLst>
  <p:notesMasterIdLst>
    <p:notesMasterId r:id="rId20"/>
  </p:notesMasterIdLst>
  <p:sldIdLst>
    <p:sldId id="257" r:id="rId6"/>
    <p:sldId id="2134805751" r:id="rId7"/>
    <p:sldId id="2134805738" r:id="rId8"/>
    <p:sldId id="2134805743" r:id="rId9"/>
    <p:sldId id="2134805766" r:id="rId10"/>
    <p:sldId id="2147483404" r:id="rId11"/>
    <p:sldId id="2147483398" r:id="rId12"/>
    <p:sldId id="2147483399" r:id="rId13"/>
    <p:sldId id="2076138562" r:id="rId14"/>
    <p:sldId id="261" r:id="rId15"/>
    <p:sldId id="2147483401" r:id="rId16"/>
    <p:sldId id="260" r:id="rId17"/>
    <p:sldId id="262" r:id="rId18"/>
    <p:sldId id="2147483403" r:id="rId1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A41447-9A3A-BA79-34C5-4E308DA0619F}" name="松岡 篤史" initials="篤松" userId="S::MatsuokaA@expo2025.or.jp::83586176-e962-47ee-a44e-6f78c71a380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DA5EA"/>
    <a:srgbClr val="F2E4EC"/>
    <a:srgbClr val="00FFFF"/>
    <a:srgbClr val="BC8E74"/>
    <a:srgbClr val="B26E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749" autoAdjust="0"/>
  </p:normalViewPr>
  <p:slideViewPr>
    <p:cSldViewPr snapToGrid="0">
      <p:cViewPr varScale="1">
        <p:scale>
          <a:sx n="97" d="100"/>
          <a:sy n="97" d="100"/>
        </p:scale>
        <p:origin x="1110" y="72"/>
      </p:cViewPr>
      <p:guideLst/>
    </p:cSldViewPr>
  </p:slideViewPr>
  <p:notesTextViewPr>
    <p:cViewPr>
      <p:scale>
        <a:sx n="1" d="1"/>
        <a:sy n="1" d="1"/>
      </p:scale>
      <p:origin x="0" y="0"/>
    </p:cViewPr>
  </p:notesTextViewPr>
  <p:notesViewPr>
    <p:cSldViewPr snapToGrid="0">
      <p:cViewPr>
        <p:scale>
          <a:sx n="99" d="100"/>
          <a:sy n="99" d="100"/>
        </p:scale>
        <p:origin x="1676" y="-2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5029"/>
          </a:xfrm>
          <a:prstGeom prst="rect">
            <a:avLst/>
          </a:prstGeom>
        </p:spPr>
        <p:txBody>
          <a:bodyPr vert="horz" lIns="90763" tIns="45382" rIns="90763" bIns="4538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0" cy="495029"/>
          </a:xfrm>
          <a:prstGeom prst="rect">
            <a:avLst/>
          </a:prstGeom>
        </p:spPr>
        <p:txBody>
          <a:bodyPr vert="horz" lIns="90763" tIns="45382" rIns="90763" bIns="45382" rtlCol="0"/>
          <a:lstStyle>
            <a:lvl1pPr algn="r">
              <a:defRPr sz="1200"/>
            </a:lvl1pPr>
          </a:lstStyle>
          <a:p>
            <a:fld id="{ECA6CB5E-0F24-4ABE-B674-895904ACBB7E}" type="datetimeFigureOut">
              <a:rPr kumimoji="1" lang="ja-JP" altLang="en-US" smtClean="0"/>
              <a:t>2025/4/7</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0763" tIns="45382" rIns="90763" bIns="45382"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0763" tIns="45382" rIns="90763" bIns="4538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0" cy="495028"/>
          </a:xfrm>
          <a:prstGeom prst="rect">
            <a:avLst/>
          </a:prstGeom>
        </p:spPr>
        <p:txBody>
          <a:bodyPr vert="horz" lIns="90763" tIns="45382" rIns="90763" bIns="4538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0" cy="495028"/>
          </a:xfrm>
          <a:prstGeom prst="rect">
            <a:avLst/>
          </a:prstGeom>
        </p:spPr>
        <p:txBody>
          <a:bodyPr vert="horz" lIns="90763" tIns="45382" rIns="90763" bIns="45382" rtlCol="0" anchor="b"/>
          <a:lstStyle>
            <a:lvl1pPr algn="r">
              <a:defRPr sz="1200"/>
            </a:lvl1pPr>
          </a:lstStyle>
          <a:p>
            <a:fld id="{64520E27-3868-44B0-8284-6DFC097B92AB}" type="slidenum">
              <a:rPr kumimoji="1" lang="ja-JP" altLang="en-US" smtClean="0"/>
              <a:t>‹#›</a:t>
            </a:fld>
            <a:endParaRPr kumimoji="1" lang="ja-JP" altLang="en-US"/>
          </a:p>
        </p:txBody>
      </p:sp>
    </p:spTree>
    <p:extLst>
      <p:ext uri="{BB962C8B-B14F-4D97-AF65-F5344CB8AC3E}">
        <p14:creationId xmlns:p14="http://schemas.microsoft.com/office/powerpoint/2010/main" val="16469995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医療救護施設と体制の概要について説明させていただきます。</a:t>
            </a:r>
          </a:p>
          <a:p>
            <a:r>
              <a:rPr kumimoji="1" lang="ja-JP" altLang="en-US" dirty="0"/>
              <a:t>会場内には診療所３か所・応急手当所５か所の設置を予定しております。</a:t>
            </a:r>
            <a:endParaRPr kumimoji="1" lang="en-US" altLang="ja-JP" dirty="0"/>
          </a:p>
          <a:p>
            <a:r>
              <a:rPr kumimoji="1" lang="ja-JP" altLang="en-US" dirty="0"/>
              <a:t>会場地図の南東部分に、会場内の危機管理体制を統括する危機管理センターを設置予定です。</a:t>
            </a:r>
          </a:p>
          <a:p>
            <a:r>
              <a:rPr kumimoji="1" lang="ja-JP" altLang="en-US" dirty="0"/>
              <a:t>この危機管理センターに、会場内の医療救護体制を統括する統括医療責任者と私ども協会職員である協会オペレーター、救護隊のとりまとめを行う救護隊指令担当員を配置する予定です。</a:t>
            </a:r>
            <a:endParaRPr kumimoji="1" lang="en-US" altLang="ja-JP" dirty="0"/>
          </a:p>
          <a:p>
            <a:endParaRPr kumimoji="1" lang="en-US" altLang="ja-JP" dirty="0"/>
          </a:p>
          <a:p>
            <a:r>
              <a:rPr kumimoji="1" lang="ja-JP" altLang="en-US" dirty="0"/>
              <a:t>医師の配置につきましては、３か所の診療所のうち一番規模の大きな西ゲート診療所に災害拠点病院から２名、東ゲート診療所とリング北診療所は、月曜日から土曜日までは病院協会の医師を１名ずつ</a:t>
            </a:r>
            <a:r>
              <a:rPr lang="ja-JP" altLang="en-US" dirty="0"/>
              <a:t>、日曜日と祝日は大阪府医師会の</a:t>
            </a:r>
            <a:r>
              <a:rPr kumimoji="1" lang="ja-JP" altLang="en-US" dirty="0"/>
              <a:t>医師を２名ずつを配置</a:t>
            </a:r>
            <a:r>
              <a:rPr lang="ja-JP" altLang="en-US" dirty="0"/>
              <a:t>いたします</a:t>
            </a:r>
            <a:r>
              <a:rPr kumimoji="1" lang="ja-JP" altLang="en-US" dirty="0"/>
              <a:t>。</a:t>
            </a:r>
            <a:endParaRPr kumimoji="1" lang="en-US" altLang="ja-JP" dirty="0"/>
          </a:p>
          <a:p>
            <a:r>
              <a:rPr kumimoji="1" lang="ja-JP" altLang="en-US" dirty="0"/>
              <a:t>看護師につきましては、西ゲート診療所は４名、東ゲートとリング北診療所はそれぞれ２名の看護師が配置されます。</a:t>
            </a:r>
            <a:endParaRPr kumimoji="1" lang="en-US" altLang="ja-JP" dirty="0"/>
          </a:p>
          <a:p>
            <a:r>
              <a:rPr kumimoji="1" lang="ja-JP" altLang="en-US" dirty="0"/>
              <a:t>クラークとは、医療事務スタッフのことで、各施設の規模にあわせて１名～３名配置される予定となっております。</a:t>
            </a:r>
            <a:endParaRPr kumimoji="1" lang="en-US" altLang="ja-JP" dirty="0"/>
          </a:p>
          <a:p>
            <a:r>
              <a:rPr kumimoji="1" lang="ja-JP" altLang="en-US" dirty="0"/>
              <a:t>なお、各診療所にはクラークのとりまとめとして、クラークリーダー、さらに全体の取りまとめとして、クラークマネージャーを配置</a:t>
            </a:r>
            <a:r>
              <a:rPr lang="ja-JP" altLang="en-US" dirty="0"/>
              <a:t>しま</a:t>
            </a:r>
            <a:r>
              <a:rPr kumimoji="1" lang="ja-JP" altLang="en-US" dirty="0"/>
              <a:t>す。</a:t>
            </a:r>
            <a:endParaRPr kumimoji="1" lang="en-US" altLang="ja-JP" dirty="0"/>
          </a:p>
          <a:p>
            <a:r>
              <a:rPr kumimoji="1" lang="ja-JP" altLang="en-US" dirty="0"/>
              <a:t>各施設には来場者動線を通行できる救護用車両を配備し、会場内で発生した傷病者を迅速かつ適正に診療所へ搬送できるよう、「救護隊」を設置します。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64520E27-3868-44B0-8284-6DFC097B92AB}" type="slidenum">
              <a:rPr kumimoji="1" lang="ja-JP" altLang="en-US" smtClean="0"/>
              <a:t>2</a:t>
            </a:fld>
            <a:endParaRPr kumimoji="1" lang="ja-JP" altLang="en-US"/>
          </a:p>
        </p:txBody>
      </p:sp>
    </p:spTree>
    <p:extLst>
      <p:ext uri="{BB962C8B-B14F-4D97-AF65-F5344CB8AC3E}">
        <p14:creationId xmlns:p14="http://schemas.microsoft.com/office/powerpoint/2010/main" val="3271774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C31CA-99AF-E5EC-875B-4EDCE7A8AC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6644385-51AF-C3A8-765F-FAE11913FE8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B7B81DD-F3A3-62F6-AF1A-310D96CB6C36}"/>
              </a:ext>
            </a:extLst>
          </p:cNvPr>
          <p:cNvSpPr>
            <a:spLocks noGrp="1"/>
          </p:cNvSpPr>
          <p:nvPr>
            <p:ph type="body" idx="1"/>
          </p:nvPr>
        </p:nvSpPr>
        <p:spPr/>
        <p:txBody>
          <a:bodyPr/>
          <a:lstStyle/>
          <a:p>
            <a:r>
              <a:rPr kumimoji="1" lang="ja-JP" altLang="en-US" dirty="0"/>
              <a:t>１日の執務の流れです。</a:t>
            </a:r>
            <a:endParaRPr kumimoji="1" lang="en-US" altLang="ja-JP" dirty="0"/>
          </a:p>
          <a:p>
            <a:r>
              <a:rPr kumimoji="1" lang="ja-JP" altLang="en-US" dirty="0"/>
              <a:t>執務時間は、８時</a:t>
            </a:r>
            <a:r>
              <a:rPr kumimoji="1" lang="en-US" altLang="ja-JP" dirty="0"/>
              <a:t>30</a:t>
            </a:r>
            <a:r>
              <a:rPr kumimoji="1" lang="ja-JP" altLang="en-US" dirty="0"/>
              <a:t>分から</a:t>
            </a:r>
            <a:r>
              <a:rPr kumimoji="1" lang="en-US" altLang="ja-JP" dirty="0"/>
              <a:t>17</a:t>
            </a:r>
            <a:r>
              <a:rPr kumimoji="1" lang="ja-JP" altLang="en-US" dirty="0"/>
              <a:t>時</a:t>
            </a:r>
            <a:r>
              <a:rPr kumimoji="1" lang="en-US" altLang="ja-JP" dirty="0"/>
              <a:t>30</a:t>
            </a:r>
            <a:r>
              <a:rPr kumimoji="1" lang="ja-JP" altLang="en-US" dirty="0"/>
              <a:t>分で、執務いただく場所は、東ゲート診療所かリング北診療所になります。</a:t>
            </a:r>
            <a:endParaRPr kumimoji="1" lang="en-US" altLang="ja-JP" dirty="0"/>
          </a:p>
          <a:p>
            <a:r>
              <a:rPr kumimoji="1" lang="ja-JP" altLang="en-US" dirty="0"/>
              <a:t>執務開始までに、夢洲駅から関係者東ゲートを通り執務する診療所へ向かっていただきます。診療所に到着後、受付のクラークに出勤連絡をしていただきます。この時、ＡＤ証を提示し、氏名を伝えていただきます。クラークが更衣室の場所を案内しますので、医師のユニフォームに着替えてスタッフルームに移動いただきます。</a:t>
            </a:r>
            <a:endParaRPr kumimoji="1" lang="en-US" altLang="ja-JP" dirty="0"/>
          </a:p>
          <a:p>
            <a:r>
              <a:rPr kumimoji="1" lang="ja-JP" altLang="en-US" dirty="0"/>
              <a:t>８時</a:t>
            </a:r>
            <a:r>
              <a:rPr kumimoji="1" lang="en-US" altLang="ja-JP" dirty="0"/>
              <a:t>35</a:t>
            </a:r>
            <a:r>
              <a:rPr kumimoji="1" lang="ja-JP" altLang="en-US" dirty="0"/>
              <a:t>分に医療スタッフ全体ＭＴＧ、スタッフルームでオンラインで実施、進行は西ゲート診療所に居るクラークマネージャーが行います。</a:t>
            </a:r>
            <a:endParaRPr kumimoji="1" lang="en-US" altLang="ja-JP" dirty="0"/>
          </a:p>
          <a:p>
            <a:r>
              <a:rPr kumimoji="1" lang="ja-JP" altLang="en-US" dirty="0"/>
              <a:t>８時</a:t>
            </a:r>
            <a:r>
              <a:rPr kumimoji="1" lang="en-US" altLang="ja-JP" dirty="0"/>
              <a:t>45</a:t>
            </a:r>
            <a:r>
              <a:rPr kumimoji="1" lang="ja-JP" altLang="en-US" dirty="0"/>
              <a:t>分に施設スタッフ</a:t>
            </a:r>
            <a:r>
              <a:rPr kumimoji="1" lang="en-US" altLang="ja-JP" dirty="0"/>
              <a:t>MTG</a:t>
            </a:r>
            <a:r>
              <a:rPr kumimoji="1" lang="ja-JP" altLang="en-US" dirty="0"/>
              <a:t>を進行は各診療所のクラークリーダーが行います。</a:t>
            </a:r>
            <a:endParaRPr kumimoji="1" lang="en-US" altLang="ja-JP" dirty="0"/>
          </a:p>
          <a:p>
            <a:r>
              <a:rPr kumimoji="1" lang="ja-JP" altLang="en-US" dirty="0"/>
              <a:t>８時</a:t>
            </a:r>
            <a:r>
              <a:rPr kumimoji="1" lang="en-US" altLang="ja-JP" dirty="0"/>
              <a:t>50</a:t>
            </a:r>
            <a:r>
              <a:rPr kumimoji="1" lang="ja-JP" altLang="en-US" dirty="0"/>
              <a:t>分に始業前点検、</a:t>
            </a:r>
            <a:r>
              <a:rPr kumimoji="1" lang="en-US" altLang="ja-JP" dirty="0"/>
              <a:t>9</a:t>
            </a:r>
            <a:r>
              <a:rPr kumimoji="1" lang="ja-JP" altLang="en-US" dirty="0"/>
              <a:t>時に診療所が開所します。スタッフルームや診察室で待機いただき、診察の必要があればクラークより連絡があります。</a:t>
            </a:r>
            <a:endParaRPr kumimoji="1" lang="en-US" altLang="ja-JP" dirty="0"/>
          </a:p>
          <a:p>
            <a:r>
              <a:rPr kumimoji="1" lang="en-US" altLang="ja-JP" dirty="0"/>
              <a:t>16</a:t>
            </a:r>
            <a:r>
              <a:rPr kumimoji="1" lang="ja-JP" altLang="en-US" dirty="0"/>
              <a:t>時</a:t>
            </a:r>
            <a:r>
              <a:rPr kumimoji="1" lang="en-US" altLang="ja-JP" dirty="0"/>
              <a:t>30</a:t>
            </a:r>
            <a:r>
              <a:rPr kumimoji="1" lang="ja-JP" altLang="en-US" dirty="0"/>
              <a:t>分に診療所が閉所し、</a:t>
            </a:r>
            <a:r>
              <a:rPr kumimoji="1" lang="en-US" altLang="ja-JP" dirty="0"/>
              <a:t>17</a:t>
            </a:r>
            <a:r>
              <a:rPr kumimoji="1" lang="ja-JP" altLang="en-US" dirty="0"/>
              <a:t>時</a:t>
            </a:r>
            <a:r>
              <a:rPr kumimoji="1" lang="en-US" altLang="ja-JP" dirty="0"/>
              <a:t>30</a:t>
            </a:r>
            <a:r>
              <a:rPr kumimoji="1" lang="ja-JP" altLang="en-US" dirty="0"/>
              <a:t>分に執務終了となり、着替えていただき、クラークに帰宅の旨をお伝えいただきます。</a:t>
            </a:r>
            <a:endParaRPr kumimoji="1" lang="en-US" altLang="ja-JP" dirty="0"/>
          </a:p>
        </p:txBody>
      </p:sp>
      <p:sp>
        <p:nvSpPr>
          <p:cNvPr id="4" name="スライド番号プレースホルダー 3">
            <a:extLst>
              <a:ext uri="{FF2B5EF4-FFF2-40B4-BE49-F238E27FC236}">
                <a16:creationId xmlns:a16="http://schemas.microsoft.com/office/drawing/2014/main" id="{58157319-F8F2-CD56-52C6-210591905CBC}"/>
              </a:ext>
            </a:extLst>
          </p:cNvPr>
          <p:cNvSpPr>
            <a:spLocks noGrp="1"/>
          </p:cNvSpPr>
          <p:nvPr>
            <p:ph type="sldNum" sz="quarter" idx="5"/>
          </p:nvPr>
        </p:nvSpPr>
        <p:spPr/>
        <p:txBody>
          <a:bodyPr/>
          <a:lstStyle/>
          <a:p>
            <a:fld id="{64520E27-3868-44B0-8284-6DFC097B92AB}" type="slidenum">
              <a:rPr kumimoji="1" lang="ja-JP" altLang="en-US" smtClean="0"/>
              <a:t>11</a:t>
            </a:fld>
            <a:endParaRPr kumimoji="1" lang="ja-JP" altLang="en-US"/>
          </a:p>
        </p:txBody>
      </p:sp>
    </p:spTree>
    <p:extLst>
      <p:ext uri="{BB962C8B-B14F-4D97-AF65-F5344CB8AC3E}">
        <p14:creationId xmlns:p14="http://schemas.microsoft.com/office/powerpoint/2010/main" val="451025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520E27-3868-44B0-8284-6DFC097B92AB}" type="slidenum">
              <a:rPr kumimoji="1" lang="ja-JP" altLang="en-US" smtClean="0"/>
              <a:t>12</a:t>
            </a:fld>
            <a:endParaRPr kumimoji="1" lang="ja-JP" altLang="en-US"/>
          </a:p>
        </p:txBody>
      </p:sp>
    </p:spTree>
    <p:extLst>
      <p:ext uri="{BB962C8B-B14F-4D97-AF65-F5344CB8AC3E}">
        <p14:creationId xmlns:p14="http://schemas.microsoft.com/office/powerpoint/2010/main" val="348345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医療救護施設において提供する医療の範囲についてです。</a:t>
            </a:r>
            <a:endParaRPr kumimoji="1" lang="en-US" altLang="ja-JP" dirty="0"/>
          </a:p>
          <a:p>
            <a:r>
              <a:rPr kumimoji="1" lang="ja-JP" altLang="en-US" dirty="0"/>
              <a:t>左側</a:t>
            </a:r>
            <a:r>
              <a:rPr lang="ja-JP" altLang="en-US" dirty="0"/>
              <a:t>が</a:t>
            </a:r>
            <a:r>
              <a:rPr kumimoji="1" lang="ja-JP" altLang="en-US" dirty="0"/>
              <a:t>診療所、右側</a:t>
            </a:r>
            <a:r>
              <a:rPr lang="ja-JP" altLang="en-US" dirty="0"/>
              <a:t>が</a:t>
            </a:r>
            <a:r>
              <a:rPr kumimoji="1" lang="ja-JP" altLang="en-US" dirty="0"/>
              <a:t>応急手当所で対応できる</a:t>
            </a:r>
            <a:r>
              <a:rPr lang="ja-JP" altLang="en-US" dirty="0"/>
              <a:t>内容</a:t>
            </a:r>
            <a:r>
              <a:rPr kumimoji="1" lang="ja-JP" altLang="en-US" dirty="0"/>
              <a:t>について示しております。</a:t>
            </a:r>
            <a:endParaRPr kumimoji="1" lang="en-US" altLang="ja-JP" dirty="0"/>
          </a:p>
          <a:p>
            <a:r>
              <a:rPr kumimoji="1" lang="ja-JP" altLang="en-US" dirty="0"/>
              <a:t>応急手当所で実施できる内容は、診療所でも対応</a:t>
            </a:r>
            <a:r>
              <a:rPr lang="ja-JP" altLang="en-US" dirty="0"/>
              <a:t>です。</a:t>
            </a:r>
            <a:endParaRPr kumimoji="1" lang="en-US" altLang="ja-JP" dirty="0"/>
          </a:p>
          <a:p>
            <a:r>
              <a:rPr kumimoji="1" lang="ja-JP" altLang="en-US" dirty="0"/>
              <a:t>応急手当所は、一時的に体調を崩された方が静養することや、簡易な外傷処置</a:t>
            </a:r>
            <a:r>
              <a:rPr lang="ja-JP" altLang="en-US" dirty="0"/>
              <a:t>が</a:t>
            </a:r>
            <a:r>
              <a:rPr kumimoji="1" lang="ja-JP" altLang="en-US" dirty="0"/>
              <a:t>主な</a:t>
            </a:r>
            <a:r>
              <a:rPr lang="ja-JP" altLang="en-US" dirty="0"/>
              <a:t>対応内容で</a:t>
            </a:r>
            <a:r>
              <a:rPr kumimoji="1" lang="ja-JP" altLang="en-US" dirty="0"/>
              <a:t>す。</a:t>
            </a:r>
          </a:p>
          <a:p>
            <a:r>
              <a:rPr kumimoji="1" lang="ja-JP" altLang="en-US" dirty="0"/>
              <a:t>診療所では、応急的な診療や緊急度判定を実施します。</a:t>
            </a:r>
            <a:endParaRPr kumimoji="1" lang="en-US" altLang="ja-JP" dirty="0"/>
          </a:p>
          <a:p>
            <a:r>
              <a:rPr kumimoji="1" lang="ja-JP" altLang="en-US" dirty="0"/>
              <a:t>検査内容ですが、緊急度を判断するための超音波検査や西ゲート診療所のみ血液検査が</a:t>
            </a:r>
            <a:r>
              <a:rPr lang="ja-JP" altLang="en-US" dirty="0"/>
              <a:t>実施可能で</a:t>
            </a:r>
            <a:r>
              <a:rPr kumimoji="1" lang="ja-JP" altLang="en-US" dirty="0"/>
              <a:t>す。</a:t>
            </a:r>
            <a:endParaRPr kumimoji="1" lang="en-US" altLang="ja-JP" dirty="0"/>
          </a:p>
          <a:p>
            <a:r>
              <a:rPr kumimoji="1" lang="ja-JP" altLang="en-US" dirty="0"/>
              <a:t>処置については、痛み止め薬や、熱中症患者への点滴処置など、</a:t>
            </a:r>
            <a:r>
              <a:rPr lang="ja-JP" altLang="en-US" dirty="0"/>
              <a:t>基本的にはその場で投薬する量の処方でお願いします。</a:t>
            </a:r>
            <a:endParaRPr kumimoji="1" lang="en-US" altLang="ja-JP" dirty="0"/>
          </a:p>
          <a:p>
            <a:r>
              <a:rPr kumimoji="1" lang="ja-JP" altLang="en-US" dirty="0"/>
              <a:t>また、緊急性の高い事案に備え、酸素投与や心肺停止傷病者に対応するための気道確保器具等の準備を検討しており、西ゲート診療所では、重傷外傷に備え、輪状甲状靭帯切開キットやトロッカーカテーテルについても準備</a:t>
            </a:r>
            <a:r>
              <a:rPr lang="ja-JP" altLang="en-US" dirty="0"/>
              <a:t>し</a:t>
            </a:r>
            <a:r>
              <a:rPr kumimoji="1" lang="ja-JP" altLang="en-US" dirty="0"/>
              <a:t>ております。</a:t>
            </a:r>
            <a:endParaRPr kumimoji="1" lang="en-US" altLang="ja-JP" dirty="0"/>
          </a:p>
        </p:txBody>
      </p:sp>
      <p:sp>
        <p:nvSpPr>
          <p:cNvPr id="4" name="スライド番号プレースホルダー 3"/>
          <p:cNvSpPr>
            <a:spLocks noGrp="1"/>
          </p:cNvSpPr>
          <p:nvPr>
            <p:ph type="sldNum" sz="quarter" idx="5"/>
          </p:nvPr>
        </p:nvSpPr>
        <p:spPr/>
        <p:txBody>
          <a:bodyPr/>
          <a:lstStyle/>
          <a:p>
            <a:pPr defTabSz="907633">
              <a:defRPr/>
            </a:pPr>
            <a:fld id="{64520E27-3868-44B0-8284-6DFC097B92AB}" type="slidenum">
              <a:rPr lang="ja-JP" altLang="en-US">
                <a:solidFill>
                  <a:prstClr val="black"/>
                </a:solidFill>
                <a:latin typeface="游ゴシック" panose="020F0502020204030204"/>
                <a:ea typeface="游ゴシック" panose="020B0400000000000000" pitchFamily="50" charset="-128"/>
              </a:rPr>
              <a:pPr defTabSz="907633">
                <a:defRPr/>
              </a:pPr>
              <a:t>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52938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診療所・応急手当所での対応について説明させていただきます。</a:t>
            </a:r>
            <a:endParaRPr kumimoji="1" lang="en-US" altLang="ja-JP" dirty="0"/>
          </a:p>
          <a:p>
            <a:r>
              <a:rPr kumimoji="1" lang="ja-JP" altLang="en-US" dirty="0"/>
              <a:t>診療所・応急手当所に来所すれば、緊急度・重症度の判断基準を基にトリアージが行われます。</a:t>
            </a:r>
            <a:endParaRPr kumimoji="1" lang="en-US" altLang="ja-JP" dirty="0"/>
          </a:p>
          <a:p>
            <a:r>
              <a:rPr kumimoji="1" lang="ja-JP" altLang="en-US" dirty="0"/>
              <a:t>中等症以上の患者で医師の診察が必要となれば、各診療所で対応する流れとなります。</a:t>
            </a:r>
            <a:endParaRPr kumimoji="1" lang="en-US" altLang="ja-JP" dirty="0"/>
          </a:p>
          <a:p>
            <a:r>
              <a:rPr kumimoji="1" lang="ja-JP" altLang="en-US" dirty="0"/>
              <a:t>また、応急手当所で医師の診察が必要な患者が発生した場合は、救護隊を活用して診療所へ移動します。移動後、医師の診察を受けます。</a:t>
            </a:r>
            <a:endParaRPr kumimoji="1" lang="en-US" altLang="ja-JP" dirty="0"/>
          </a:p>
          <a:p>
            <a:r>
              <a:rPr kumimoji="1" lang="ja-JP" altLang="en-US" dirty="0"/>
              <a:t>診察の結果により、場外搬送が必要となれば転院調整を行い、大阪市消防局の救急隊により、転院搬送を実施する流れとなります。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07633">
              <a:defRPr/>
            </a:pPr>
            <a:fld id="{64520E27-3868-44B0-8284-6DFC097B92AB}" type="slidenum">
              <a:rPr lang="ja-JP" altLang="en-US">
                <a:solidFill>
                  <a:prstClr val="black"/>
                </a:solidFill>
                <a:latin typeface="游ゴシック" panose="020F0502020204030204"/>
                <a:ea typeface="游ゴシック" panose="020B0400000000000000" pitchFamily="50" charset="-128"/>
              </a:rPr>
              <a:pPr defTabSz="907633">
                <a:defRPr/>
              </a:pPr>
              <a:t>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74011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転院搬送の手順ですが、診療所の医師により病院搬送が必要と判断されれは、看護師またはクラークが危機管理センターへ連絡します。</a:t>
            </a:r>
            <a:endParaRPr kumimoji="1" lang="en-US" altLang="ja-JP" dirty="0"/>
          </a:p>
          <a:p>
            <a:r>
              <a:rPr lang="ja-JP" altLang="en-US" dirty="0"/>
              <a:t>危機管理センターでは、統括医療責任者の指示のもと、協会オペレーターが搬送先候補を３病院、</a:t>
            </a:r>
            <a:r>
              <a:rPr lang="en-US" altLang="ja-JP" dirty="0"/>
              <a:t>ORION</a:t>
            </a:r>
            <a:r>
              <a:rPr lang="ja-JP" altLang="en-US" dirty="0"/>
              <a:t>という大阪府の救急搬送システムで検索し、診療所に伝えます。</a:t>
            </a:r>
            <a:endParaRPr lang="en-US" altLang="ja-JP" dirty="0"/>
          </a:p>
          <a:p>
            <a:r>
              <a:rPr kumimoji="1" lang="ja-JP" altLang="en-US" dirty="0"/>
              <a:t>診療所では、３病院から搬送先医療機関に連絡し、搬送先が決まれば危機管理センターに報告します。</a:t>
            </a:r>
            <a:endParaRPr kumimoji="1" lang="en-US" altLang="ja-JP" dirty="0"/>
          </a:p>
          <a:p>
            <a:r>
              <a:rPr lang="ja-JP" altLang="en-US" dirty="0"/>
              <a:t>危機管理センターでは、大阪市消防局に救急搬送を要請します。</a:t>
            </a:r>
            <a:endParaRPr kumimoji="1" lang="ja-JP" altLang="en-US" dirty="0"/>
          </a:p>
        </p:txBody>
      </p:sp>
      <p:sp>
        <p:nvSpPr>
          <p:cNvPr id="4" name="スライド番号プレースホルダー 3"/>
          <p:cNvSpPr>
            <a:spLocks noGrp="1"/>
          </p:cNvSpPr>
          <p:nvPr>
            <p:ph type="sldNum" sz="quarter" idx="5"/>
          </p:nvPr>
        </p:nvSpPr>
        <p:spPr/>
        <p:txBody>
          <a:bodyPr/>
          <a:lstStyle/>
          <a:p>
            <a:pPr defTabSz="907633">
              <a:defRPr/>
            </a:pPr>
            <a:fld id="{64520E27-3868-44B0-8284-6DFC097B92AB}" type="slidenum">
              <a:rPr lang="ja-JP" altLang="en-US">
                <a:solidFill>
                  <a:prstClr val="black"/>
                </a:solidFill>
                <a:latin typeface="游ゴシック" panose="020F0502020204030204"/>
                <a:ea typeface="游ゴシック" panose="020B0400000000000000" pitchFamily="50" charset="-128"/>
              </a:rPr>
              <a:pPr defTabSz="907633">
                <a:defRPr/>
              </a:pPr>
              <a:t>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62810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出務いただく診療所は、赤丸で示す東ゲート診療所と、リング北診療所です。かなり大阪メトロの夢洲駅から近くにあり、比較的出務していただきやすい立地条件であると思います。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64520E27-3868-44B0-8284-6DFC097B92AB}" type="slidenum">
              <a:rPr kumimoji="1" lang="ja-JP" altLang="en-US" smtClean="0"/>
              <a:t>6</a:t>
            </a:fld>
            <a:endParaRPr kumimoji="1" lang="ja-JP" altLang="en-US"/>
          </a:p>
        </p:txBody>
      </p:sp>
    </p:spTree>
    <p:extLst>
      <p:ext uri="{BB962C8B-B14F-4D97-AF65-F5344CB8AC3E}">
        <p14:creationId xmlns:p14="http://schemas.microsoft.com/office/powerpoint/2010/main" val="1096084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まず、東ゲート診療所ですが、夢洲駅近くの東ゲートに隣接する形で設置されます。</a:t>
            </a:r>
            <a:endParaRPr kumimoji="1" lang="en-US" altLang="ja-JP" dirty="0"/>
          </a:p>
          <a:p>
            <a:r>
              <a:rPr kumimoji="1" lang="en-US" altLang="ja-JP" dirty="0"/>
              <a:t>300</a:t>
            </a:r>
            <a:r>
              <a:rPr kumimoji="1" lang="ja-JP" altLang="en-US" dirty="0"/>
              <a:t>㎡以上の面積を有し、平時でも</a:t>
            </a:r>
            <a:r>
              <a:rPr kumimoji="1" lang="en-US" altLang="ja-JP" dirty="0"/>
              <a:t>10</a:t>
            </a:r>
            <a:r>
              <a:rPr kumimoji="1" lang="ja-JP" altLang="en-US" dirty="0"/>
              <a:t>床のベッドを確保しております。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defTabSz="907633">
              <a:defRPr/>
            </a:pPr>
            <a:fld id="{64520E27-3868-44B0-8284-6DFC097B92AB}" type="slidenum">
              <a:rPr lang="ja-JP" altLang="en-US">
                <a:solidFill>
                  <a:prstClr val="black"/>
                </a:solidFill>
                <a:latin typeface="游ゴシック" panose="020F0502020204030204"/>
                <a:ea typeface="游ゴシック" panose="020B0400000000000000" pitchFamily="50" charset="-128"/>
              </a:rPr>
              <a:pPr defTabSz="907633">
                <a:defRPr/>
              </a:pPr>
              <a:t>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346809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リング北診療所は東ゲート診療所よりも規模は小さいものの、一定規模の処置スペースやベッドを確保することでおり、大屋根リングにも隣接しており、会場中心付近で発生した患者対応にあたります。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07633">
              <a:defRPr/>
            </a:pPr>
            <a:fld id="{64520E27-3868-44B0-8284-6DFC097B92AB}" type="slidenum">
              <a:rPr lang="ja-JP" altLang="en-US">
                <a:solidFill>
                  <a:prstClr val="black"/>
                </a:solidFill>
                <a:latin typeface="游ゴシック" panose="020F0502020204030204"/>
                <a:ea typeface="游ゴシック" panose="020B0400000000000000" pitchFamily="50" charset="-128"/>
              </a:rPr>
              <a:pPr defTabSz="907633">
                <a:defRPr/>
              </a:pPr>
              <a:t>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27122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夢洲駅から各診療所への動線を示します。</a:t>
            </a:r>
            <a:endParaRPr kumimoji="1" lang="en-US" altLang="ja-JP" dirty="0"/>
          </a:p>
          <a:p>
            <a:r>
              <a:rPr kumimoji="1" lang="ja-JP" altLang="en-US" dirty="0"/>
              <a:t>いずれの診療所へ向かうにも、関係者東ゲートを顔認証で通過いただきます。その後東ゲート診療所へは徒歩約３分、リング北診療所へは徒歩約５分で到着となります。</a:t>
            </a:r>
          </a:p>
        </p:txBody>
      </p:sp>
      <p:sp>
        <p:nvSpPr>
          <p:cNvPr id="4" name="スライド番号プレースホルダー 3"/>
          <p:cNvSpPr>
            <a:spLocks noGrp="1"/>
          </p:cNvSpPr>
          <p:nvPr>
            <p:ph type="sldNum" sz="quarter" idx="5"/>
          </p:nvPr>
        </p:nvSpPr>
        <p:spPr/>
        <p:txBody>
          <a:bodyPr/>
          <a:lstStyle/>
          <a:p>
            <a:fld id="{64520E27-3868-44B0-8284-6DFC097B92AB}" type="slidenum">
              <a:rPr kumimoji="1" lang="ja-JP" altLang="en-US" smtClean="0"/>
              <a:t>9</a:t>
            </a:fld>
            <a:endParaRPr kumimoji="1" lang="ja-JP" altLang="en-US"/>
          </a:p>
        </p:txBody>
      </p:sp>
    </p:spTree>
    <p:extLst>
      <p:ext uri="{BB962C8B-B14F-4D97-AF65-F5344CB8AC3E}">
        <p14:creationId xmlns:p14="http://schemas.microsoft.com/office/powerpoint/2010/main" val="868450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520E27-3868-44B0-8284-6DFC097B92AB}" type="slidenum">
              <a:rPr kumimoji="1" lang="ja-JP" altLang="en-US" smtClean="0"/>
              <a:t>10</a:t>
            </a:fld>
            <a:endParaRPr kumimoji="1" lang="ja-JP" altLang="en-US"/>
          </a:p>
        </p:txBody>
      </p:sp>
    </p:spTree>
    <p:extLst>
      <p:ext uri="{BB962C8B-B14F-4D97-AF65-F5344CB8AC3E}">
        <p14:creationId xmlns:p14="http://schemas.microsoft.com/office/powerpoint/2010/main" val="192855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232DAE33-DB3E-41D1-8184-FC299A434FA6}" type="datetimeFigureOut">
              <a:rPr kumimoji="1" lang="ja-JP" altLang="en-US" smtClean="0"/>
              <a:t>2025/4/7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D81F2FA-F46B-4F74-9F1E-A40F41D483F2}" type="slidenum">
              <a:rPr kumimoji="1" lang="ja-JP" altLang="en-US" smtClean="0"/>
              <a:t>‹#›</a:t>
            </a:fld>
            <a:endParaRPr kumimoji="1" lang="ja-JP" altLang="en-US"/>
          </a:p>
        </p:txBody>
      </p:sp>
    </p:spTree>
    <p:extLst>
      <p:ext uri="{BB962C8B-B14F-4D97-AF65-F5344CB8AC3E}">
        <p14:creationId xmlns:p14="http://schemas.microsoft.com/office/powerpoint/2010/main" val="926950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2DAE33-DB3E-41D1-8184-FC299A434FA6}" type="datetimeFigureOut">
              <a:rPr kumimoji="1" lang="ja-JP" altLang="en-US" smtClean="0"/>
              <a:t>2025/4/7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D81F2FA-F46B-4F74-9F1E-A40F41D483F2}" type="slidenum">
              <a:rPr kumimoji="1" lang="ja-JP" altLang="en-US" smtClean="0"/>
              <a:t>‹#›</a:t>
            </a:fld>
            <a:endParaRPr kumimoji="1" lang="ja-JP" altLang="en-US"/>
          </a:p>
        </p:txBody>
      </p:sp>
    </p:spTree>
    <p:extLst>
      <p:ext uri="{BB962C8B-B14F-4D97-AF65-F5344CB8AC3E}">
        <p14:creationId xmlns:p14="http://schemas.microsoft.com/office/powerpoint/2010/main" val="4216748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1"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2DAE33-DB3E-41D1-8184-FC299A434FA6}" type="datetimeFigureOut">
              <a:rPr kumimoji="1" lang="ja-JP" altLang="en-US" smtClean="0"/>
              <a:t>2025/4/7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D81F2FA-F46B-4F74-9F1E-A40F41D483F2}" type="slidenum">
              <a:rPr kumimoji="1" lang="ja-JP" altLang="en-US" smtClean="0"/>
              <a:t>‹#›</a:t>
            </a:fld>
            <a:endParaRPr kumimoji="1" lang="ja-JP" altLang="en-US"/>
          </a:p>
        </p:txBody>
      </p:sp>
    </p:spTree>
    <p:extLst>
      <p:ext uri="{BB962C8B-B14F-4D97-AF65-F5344CB8AC3E}">
        <p14:creationId xmlns:p14="http://schemas.microsoft.com/office/powerpoint/2010/main" val="2672330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551140-40AB-4192-AF1F-BC27A490B5FA}" type="datetimeFigureOut">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73710A-F6DE-4E12-9581-EE3E4D7A4EB2}" type="slidenum">
              <a:rPr kumimoji="1" lang="ja-JP" altLang="en-US" smtClean="0"/>
              <a:t>‹#›</a:t>
            </a:fld>
            <a:endParaRPr kumimoji="1" lang="ja-JP" altLang="en-US"/>
          </a:p>
        </p:txBody>
      </p:sp>
    </p:spTree>
    <p:extLst>
      <p:ext uri="{BB962C8B-B14F-4D97-AF65-F5344CB8AC3E}">
        <p14:creationId xmlns:p14="http://schemas.microsoft.com/office/powerpoint/2010/main" val="1679431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2 つのコンテンツ">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F551140-40AB-4192-AF1F-BC27A490B5FA}" type="datetimeFigureOut">
              <a:rPr kumimoji="1" lang="ja-JP" altLang="en-US" smtClean="0"/>
              <a:t>2025/4/7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73710A-F6DE-4E12-9581-EE3E4D7A4EB2}" type="slidenum">
              <a:rPr kumimoji="1" lang="ja-JP" altLang="en-US" smtClean="0"/>
              <a:t>‹#›</a:t>
            </a:fld>
            <a:endParaRPr kumimoji="1" lang="ja-JP" altLang="en-US"/>
          </a:p>
        </p:txBody>
      </p:sp>
    </p:spTree>
    <p:extLst>
      <p:ext uri="{BB962C8B-B14F-4D97-AF65-F5344CB8AC3E}">
        <p14:creationId xmlns:p14="http://schemas.microsoft.com/office/powerpoint/2010/main" val="3151843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0C321B7-6AA0-4580-918F-882AFBD1D48C}" type="datetimeFigureOut">
              <a:rPr kumimoji="1" lang="ja-JP" altLang="en-US" smtClean="0"/>
              <a:t>2025/4/7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04E41B-4E0D-4739-8965-75B3C9BF1E1E}" type="slidenum">
              <a:rPr kumimoji="1" lang="ja-JP" altLang="en-US" smtClean="0"/>
              <a:t>‹#›</a:t>
            </a:fld>
            <a:endParaRPr kumimoji="1" lang="ja-JP" altLang="en-US"/>
          </a:p>
        </p:txBody>
      </p:sp>
    </p:spTree>
    <p:extLst>
      <p:ext uri="{BB962C8B-B14F-4D97-AF65-F5344CB8AC3E}">
        <p14:creationId xmlns:p14="http://schemas.microsoft.com/office/powerpoint/2010/main" val="1476424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C321B7-6AA0-4580-918F-882AFBD1D48C}" type="datetimeFigureOut">
              <a:rPr kumimoji="1" lang="ja-JP" altLang="en-US" smtClean="0"/>
              <a:t>2025/4/7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04E41B-4E0D-4739-8965-75B3C9BF1E1E}" type="slidenum">
              <a:rPr kumimoji="1" lang="ja-JP" altLang="en-US" smtClean="0"/>
              <a:t>‹#›</a:t>
            </a:fld>
            <a:endParaRPr kumimoji="1" lang="ja-JP" altLang="en-US"/>
          </a:p>
        </p:txBody>
      </p:sp>
    </p:spTree>
    <p:extLst>
      <p:ext uri="{BB962C8B-B14F-4D97-AF65-F5344CB8AC3E}">
        <p14:creationId xmlns:p14="http://schemas.microsoft.com/office/powerpoint/2010/main" val="445033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0"/>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0C321B7-6AA0-4580-918F-882AFBD1D48C}" type="datetimeFigureOut">
              <a:rPr kumimoji="1" lang="ja-JP" altLang="en-US" smtClean="0"/>
              <a:t>2025/4/7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04E41B-4E0D-4739-8965-75B3C9BF1E1E}" type="slidenum">
              <a:rPr kumimoji="1" lang="ja-JP" altLang="en-US" smtClean="0"/>
              <a:t>‹#›</a:t>
            </a:fld>
            <a:endParaRPr kumimoji="1" lang="ja-JP" altLang="en-US"/>
          </a:p>
        </p:txBody>
      </p:sp>
    </p:spTree>
    <p:extLst>
      <p:ext uri="{BB962C8B-B14F-4D97-AF65-F5344CB8AC3E}">
        <p14:creationId xmlns:p14="http://schemas.microsoft.com/office/powerpoint/2010/main" val="2636560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0C321B7-6AA0-4580-918F-882AFBD1D48C}" type="datetimeFigureOut">
              <a:rPr kumimoji="1" lang="ja-JP" altLang="en-US" smtClean="0"/>
              <a:t>2025/4/7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04E41B-4E0D-4739-8965-75B3C9BF1E1E}" type="slidenum">
              <a:rPr kumimoji="1" lang="ja-JP" altLang="en-US" smtClean="0"/>
              <a:t>‹#›</a:t>
            </a:fld>
            <a:endParaRPr kumimoji="1" lang="ja-JP" altLang="en-US"/>
          </a:p>
        </p:txBody>
      </p:sp>
    </p:spTree>
    <p:extLst>
      <p:ext uri="{BB962C8B-B14F-4D97-AF65-F5344CB8AC3E}">
        <p14:creationId xmlns:p14="http://schemas.microsoft.com/office/powerpoint/2010/main" val="3990342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7"/>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1"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0C321B7-6AA0-4580-918F-882AFBD1D48C}" type="datetimeFigureOut">
              <a:rPr kumimoji="1" lang="ja-JP" altLang="en-US" smtClean="0"/>
              <a:t>2025/4/7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B04E41B-4E0D-4739-8965-75B3C9BF1E1E}" type="slidenum">
              <a:rPr kumimoji="1" lang="ja-JP" altLang="en-US" smtClean="0"/>
              <a:t>‹#›</a:t>
            </a:fld>
            <a:endParaRPr kumimoji="1" lang="ja-JP" altLang="en-US"/>
          </a:p>
        </p:txBody>
      </p:sp>
    </p:spTree>
    <p:extLst>
      <p:ext uri="{BB962C8B-B14F-4D97-AF65-F5344CB8AC3E}">
        <p14:creationId xmlns:p14="http://schemas.microsoft.com/office/powerpoint/2010/main" val="3387904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0C321B7-6AA0-4580-918F-882AFBD1D48C}" type="datetimeFigureOut">
              <a:rPr kumimoji="1" lang="ja-JP" altLang="en-US" smtClean="0"/>
              <a:t>2025/4/7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B04E41B-4E0D-4739-8965-75B3C9BF1E1E}" type="slidenum">
              <a:rPr kumimoji="1" lang="ja-JP" altLang="en-US" smtClean="0"/>
              <a:t>‹#›</a:t>
            </a:fld>
            <a:endParaRPr kumimoji="1" lang="ja-JP" altLang="en-US"/>
          </a:p>
        </p:txBody>
      </p:sp>
    </p:spTree>
    <p:extLst>
      <p:ext uri="{BB962C8B-B14F-4D97-AF65-F5344CB8AC3E}">
        <p14:creationId xmlns:p14="http://schemas.microsoft.com/office/powerpoint/2010/main" val="381675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2DAE33-DB3E-41D1-8184-FC299A434FA6}" type="datetimeFigureOut">
              <a:rPr kumimoji="1" lang="ja-JP" altLang="en-US" smtClean="0"/>
              <a:t>2025/4/7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D81F2FA-F46B-4F74-9F1E-A40F41D483F2}" type="slidenum">
              <a:rPr kumimoji="1" lang="ja-JP" altLang="en-US" smtClean="0"/>
              <a:t>‹#›</a:t>
            </a:fld>
            <a:endParaRPr kumimoji="1" lang="ja-JP" altLang="en-US"/>
          </a:p>
        </p:txBody>
      </p:sp>
    </p:spTree>
    <p:extLst>
      <p:ext uri="{BB962C8B-B14F-4D97-AF65-F5344CB8AC3E}">
        <p14:creationId xmlns:p14="http://schemas.microsoft.com/office/powerpoint/2010/main" val="1867046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0C321B7-6AA0-4580-918F-882AFBD1D48C}" type="datetimeFigureOut">
              <a:rPr kumimoji="1" lang="ja-JP" altLang="en-US" smtClean="0"/>
              <a:t>2025/4/7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B04E41B-4E0D-4739-8965-75B3C9BF1E1E}" type="slidenum">
              <a:rPr kumimoji="1" lang="ja-JP" altLang="en-US" smtClean="0"/>
              <a:t>‹#›</a:t>
            </a:fld>
            <a:endParaRPr kumimoji="1" lang="ja-JP" altLang="en-US"/>
          </a:p>
        </p:txBody>
      </p:sp>
    </p:spTree>
    <p:extLst>
      <p:ext uri="{BB962C8B-B14F-4D97-AF65-F5344CB8AC3E}">
        <p14:creationId xmlns:p14="http://schemas.microsoft.com/office/powerpoint/2010/main" val="3922906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C321B7-6AA0-4580-918F-882AFBD1D48C}" type="datetimeFigureOut">
              <a:rPr kumimoji="1" lang="ja-JP" altLang="en-US" smtClean="0"/>
              <a:t>2025/4/7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04E41B-4E0D-4739-8965-75B3C9BF1E1E}" type="slidenum">
              <a:rPr kumimoji="1" lang="ja-JP" altLang="en-US" smtClean="0"/>
              <a:t>‹#›</a:t>
            </a:fld>
            <a:endParaRPr kumimoji="1" lang="ja-JP" altLang="en-US"/>
          </a:p>
        </p:txBody>
      </p:sp>
    </p:spTree>
    <p:extLst>
      <p:ext uri="{BB962C8B-B14F-4D97-AF65-F5344CB8AC3E}">
        <p14:creationId xmlns:p14="http://schemas.microsoft.com/office/powerpoint/2010/main" val="1484661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C321B7-6AA0-4580-918F-882AFBD1D48C}" type="datetimeFigureOut">
              <a:rPr kumimoji="1" lang="ja-JP" altLang="en-US" smtClean="0"/>
              <a:t>2025/4/7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04E41B-4E0D-4739-8965-75B3C9BF1E1E}" type="slidenum">
              <a:rPr kumimoji="1" lang="ja-JP" altLang="en-US" smtClean="0"/>
              <a:t>‹#›</a:t>
            </a:fld>
            <a:endParaRPr kumimoji="1" lang="ja-JP" altLang="en-US"/>
          </a:p>
        </p:txBody>
      </p:sp>
    </p:spTree>
    <p:extLst>
      <p:ext uri="{BB962C8B-B14F-4D97-AF65-F5344CB8AC3E}">
        <p14:creationId xmlns:p14="http://schemas.microsoft.com/office/powerpoint/2010/main" val="3662908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2836817" y="6148616"/>
            <a:ext cx="2743200" cy="365125"/>
          </a:xfrm>
        </p:spPr>
        <p:txBody>
          <a:bodyPr/>
          <a:lstStyle/>
          <a:p>
            <a:fld id="{A0C321B7-6AA0-4580-918F-882AFBD1D48C}" type="datetimeFigureOut">
              <a:rPr kumimoji="1" lang="ja-JP" altLang="en-US" smtClean="0"/>
              <a:t>2025/4/7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04E41B-4E0D-4739-8965-75B3C9BF1E1E}" type="slidenum">
              <a:rPr kumimoji="1" lang="ja-JP" altLang="en-US" smtClean="0"/>
              <a:t>‹#›</a:t>
            </a:fld>
            <a:endParaRPr kumimoji="1" lang="ja-JP" altLang="en-US"/>
          </a:p>
        </p:txBody>
      </p:sp>
    </p:spTree>
    <p:extLst>
      <p:ext uri="{BB962C8B-B14F-4D97-AF65-F5344CB8AC3E}">
        <p14:creationId xmlns:p14="http://schemas.microsoft.com/office/powerpoint/2010/main" val="3327378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1"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C321B7-6AA0-4580-918F-882AFBD1D48C}" type="datetimeFigureOut">
              <a:rPr kumimoji="1" lang="ja-JP" altLang="en-US" smtClean="0"/>
              <a:t>2025/4/7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04E41B-4E0D-4739-8965-75B3C9BF1E1E}" type="slidenum">
              <a:rPr kumimoji="1" lang="ja-JP" altLang="en-US" smtClean="0"/>
              <a:t>‹#›</a:t>
            </a:fld>
            <a:endParaRPr kumimoji="1" lang="ja-JP" altLang="en-US"/>
          </a:p>
        </p:txBody>
      </p:sp>
    </p:spTree>
    <p:extLst>
      <p:ext uri="{BB962C8B-B14F-4D97-AF65-F5344CB8AC3E}">
        <p14:creationId xmlns:p14="http://schemas.microsoft.com/office/powerpoint/2010/main" val="3230328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リード文あり">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636" y="914498"/>
            <a:ext cx="11165933" cy="1486757"/>
          </a:xfrm>
          <a:solidFill>
            <a:srgbClr val="EFEFEF"/>
          </a:solidFill>
        </p:spPr>
        <p:txBody>
          <a:bodyPr vert="horz" lIns="180000" tIns="144000" rIns="180000" bIns="144000" rtlCol="0">
            <a:spAutoFit/>
          </a:bodyPr>
          <a:lstStyle>
            <a:lvl1pPr>
              <a:defRPr lang="ja-JP" altLang="en-US" sz="1452" b="1" noProof="0" dirty="0" smtClean="0"/>
            </a:lvl1pPr>
            <a:lvl2pPr>
              <a:defRPr lang="ja-JP" altLang="en-US" b="1" noProof="0" dirty="0" smtClean="0"/>
            </a:lvl2pPr>
            <a:lvl3pPr>
              <a:defRPr lang="ja-JP" altLang="en-US" b="1" noProof="0" dirty="0" smtClean="0"/>
            </a:lvl3pPr>
            <a:lvl4pPr>
              <a:defRPr lang="ja-JP" altLang="en-US" b="1" noProof="0" dirty="0"/>
            </a:lvl4pPr>
          </a:lstStyle>
          <a:p>
            <a:pPr marR="0" lvl="0">
              <a:spcAft>
                <a:spcPts val="0"/>
              </a:spcAft>
              <a:tabLst/>
            </a:pPr>
            <a:r>
              <a:rPr kumimoji="1" lang="ja-JP" altLang="en-US" sz="1633" b="0" i="0" u="none" strike="noStrike" kern="1200" cap="none" spc="0" normalizeH="0" baseline="0" noProof="0">
                <a:ln>
                  <a:noFill/>
                </a:ln>
                <a:solidFill>
                  <a:prstClr val="black">
                    <a:lumMod val="85000"/>
                    <a:lumOff val="15000"/>
                  </a:prstClr>
                </a:solidFill>
                <a:effectLst/>
                <a:uLnTx/>
                <a:uFillTx/>
                <a:latin typeface="+mn-ea"/>
                <a:ea typeface="+mn-ea"/>
                <a:cs typeface="+mn-cs"/>
              </a:rPr>
              <a:t>マスター テキストの書式設定</a:t>
            </a:r>
          </a:p>
          <a:p>
            <a:pPr marR="0" lvl="1">
              <a:spcAft>
                <a:spcPts val="0"/>
              </a:spcAft>
              <a:tabLst/>
            </a:pPr>
            <a:r>
              <a:rPr kumimoji="1" lang="ja-JP" altLang="en-US" sz="1633" b="0" i="0" u="none" strike="noStrike" kern="1200" cap="none" spc="0" normalizeH="0" baseline="0" noProof="0">
                <a:ln>
                  <a:noFill/>
                </a:ln>
                <a:solidFill>
                  <a:prstClr val="black">
                    <a:lumMod val="85000"/>
                    <a:lumOff val="15000"/>
                  </a:prstClr>
                </a:solidFill>
                <a:effectLst/>
                <a:uLnTx/>
                <a:uFillTx/>
                <a:latin typeface="+mn-ea"/>
                <a:ea typeface="+mn-ea"/>
                <a:cs typeface="+mn-cs"/>
              </a:rPr>
              <a:t>第 </a:t>
            </a:r>
            <a:r>
              <a:rPr kumimoji="1" lang="en-US" altLang="ja-JP" sz="1633" b="0" i="0" u="none" strike="noStrike" kern="1200" cap="none" spc="0" normalizeH="0" baseline="0" noProof="0">
                <a:ln>
                  <a:noFill/>
                </a:ln>
                <a:solidFill>
                  <a:prstClr val="black">
                    <a:lumMod val="85000"/>
                    <a:lumOff val="15000"/>
                  </a:prstClr>
                </a:solidFill>
                <a:effectLst/>
                <a:uLnTx/>
                <a:uFillTx/>
                <a:latin typeface="+mn-ea"/>
                <a:ea typeface="+mn-ea"/>
                <a:cs typeface="+mn-cs"/>
              </a:rPr>
              <a:t>2 </a:t>
            </a:r>
            <a:r>
              <a:rPr kumimoji="1" lang="ja-JP" altLang="en-US" sz="1633" b="0" i="0" u="none" strike="noStrike" kern="1200" cap="none" spc="0" normalizeH="0" baseline="0" noProof="0">
                <a:ln>
                  <a:noFill/>
                </a:ln>
                <a:solidFill>
                  <a:prstClr val="black">
                    <a:lumMod val="85000"/>
                    <a:lumOff val="15000"/>
                  </a:prstClr>
                </a:solidFill>
                <a:effectLst/>
                <a:uLnTx/>
                <a:uFillTx/>
                <a:latin typeface="+mn-ea"/>
                <a:ea typeface="+mn-ea"/>
                <a:cs typeface="+mn-cs"/>
              </a:rPr>
              <a:t>レベル</a:t>
            </a:r>
          </a:p>
          <a:p>
            <a:pPr marR="0" lvl="2">
              <a:spcAft>
                <a:spcPts val="0"/>
              </a:spcAft>
              <a:tabLst/>
            </a:pPr>
            <a:r>
              <a:rPr kumimoji="1" lang="ja-JP" altLang="en-US" sz="1633" b="0" i="0" u="none" strike="noStrike" kern="1200" cap="none" spc="0" normalizeH="0" baseline="0" noProof="0">
                <a:ln>
                  <a:noFill/>
                </a:ln>
                <a:solidFill>
                  <a:prstClr val="black">
                    <a:lumMod val="85000"/>
                    <a:lumOff val="15000"/>
                  </a:prstClr>
                </a:solidFill>
                <a:effectLst/>
                <a:uLnTx/>
                <a:uFillTx/>
                <a:latin typeface="+mn-ea"/>
                <a:ea typeface="+mn-ea"/>
                <a:cs typeface="+mn-cs"/>
              </a:rPr>
              <a:t>第 </a:t>
            </a:r>
            <a:r>
              <a:rPr kumimoji="1" lang="en-US" altLang="ja-JP" sz="1633" b="0" i="0" u="none" strike="noStrike" kern="1200" cap="none" spc="0" normalizeH="0" baseline="0" noProof="0">
                <a:ln>
                  <a:noFill/>
                </a:ln>
                <a:solidFill>
                  <a:prstClr val="black">
                    <a:lumMod val="85000"/>
                    <a:lumOff val="15000"/>
                  </a:prstClr>
                </a:solidFill>
                <a:effectLst/>
                <a:uLnTx/>
                <a:uFillTx/>
                <a:latin typeface="+mn-ea"/>
                <a:ea typeface="+mn-ea"/>
                <a:cs typeface="+mn-cs"/>
              </a:rPr>
              <a:t>3 </a:t>
            </a:r>
            <a:r>
              <a:rPr kumimoji="1" lang="ja-JP" altLang="en-US" sz="1633" b="0" i="0" u="none" strike="noStrike" kern="1200" cap="none" spc="0" normalizeH="0" baseline="0" noProof="0">
                <a:ln>
                  <a:noFill/>
                </a:ln>
                <a:solidFill>
                  <a:prstClr val="black">
                    <a:lumMod val="85000"/>
                    <a:lumOff val="15000"/>
                  </a:prstClr>
                </a:solidFill>
                <a:effectLst/>
                <a:uLnTx/>
                <a:uFillTx/>
                <a:latin typeface="+mn-ea"/>
                <a:ea typeface="+mn-ea"/>
                <a:cs typeface="+mn-cs"/>
              </a:rPr>
              <a:t>レベル</a:t>
            </a:r>
          </a:p>
          <a:p>
            <a:pPr marR="0" lvl="3">
              <a:spcAft>
                <a:spcPts val="0"/>
              </a:spcAft>
              <a:tabLst/>
            </a:pPr>
            <a:r>
              <a:rPr kumimoji="1" lang="ja-JP" altLang="en-US" sz="1633" b="0" i="0" u="none" strike="noStrike" kern="1200" cap="none" spc="0" normalizeH="0" baseline="0" noProof="0">
                <a:ln>
                  <a:noFill/>
                </a:ln>
                <a:solidFill>
                  <a:prstClr val="black">
                    <a:lumMod val="85000"/>
                    <a:lumOff val="15000"/>
                  </a:prstClr>
                </a:solidFill>
                <a:effectLst/>
                <a:uLnTx/>
                <a:uFillTx/>
                <a:latin typeface="+mn-ea"/>
                <a:ea typeface="+mn-ea"/>
                <a:cs typeface="+mn-cs"/>
              </a:rPr>
              <a:t>第 </a:t>
            </a:r>
            <a:r>
              <a:rPr kumimoji="1" lang="en-US" altLang="ja-JP" sz="1633" b="0" i="0" u="none" strike="noStrike" kern="1200" cap="none" spc="0" normalizeH="0" baseline="0" noProof="0">
                <a:ln>
                  <a:noFill/>
                </a:ln>
                <a:solidFill>
                  <a:prstClr val="black">
                    <a:lumMod val="85000"/>
                    <a:lumOff val="15000"/>
                  </a:prstClr>
                </a:solidFill>
                <a:effectLst/>
                <a:uLnTx/>
                <a:uFillTx/>
                <a:latin typeface="+mn-ea"/>
                <a:ea typeface="+mn-ea"/>
                <a:cs typeface="+mn-cs"/>
              </a:rPr>
              <a:t>4 </a:t>
            </a:r>
            <a:r>
              <a:rPr kumimoji="1" lang="ja-JP" altLang="en-US" sz="1633" b="0" i="0" u="none" strike="noStrike" kern="1200" cap="none" spc="0" normalizeH="0" baseline="0" noProof="0">
                <a:ln>
                  <a:noFill/>
                </a:ln>
                <a:solidFill>
                  <a:prstClr val="black">
                    <a:lumMod val="85000"/>
                    <a:lumOff val="15000"/>
                  </a:prstClr>
                </a:solidFill>
                <a:effectLst/>
                <a:uLnTx/>
                <a:uFillTx/>
                <a:latin typeface="+mn-ea"/>
                <a:ea typeface="+mn-ea"/>
                <a:cs typeface="+mn-cs"/>
              </a:rPr>
              <a:t>レベル</a:t>
            </a:r>
          </a:p>
        </p:txBody>
      </p:sp>
      <p:sp>
        <p:nvSpPr>
          <p:cNvPr id="7" name="タイトル 6">
            <a:extLst>
              <a:ext uri="{FF2B5EF4-FFF2-40B4-BE49-F238E27FC236}">
                <a16:creationId xmlns:a16="http://schemas.microsoft.com/office/drawing/2014/main" id="{AC475D6D-EFDE-474E-B5E1-31B2A6305C26}"/>
              </a:ext>
            </a:extLst>
          </p:cNvPr>
          <p:cNvSpPr>
            <a:spLocks noGrp="1"/>
          </p:cNvSpPr>
          <p:nvPr>
            <p:ph type="title"/>
          </p:nvPr>
        </p:nvSpPr>
        <p:spPr/>
        <p:txBody>
          <a:bodyPr/>
          <a:lstStyle/>
          <a:p>
            <a:r>
              <a:rPr kumimoji="1" lang="ja-JP" altLang="en-US"/>
              <a:t>マスター タイトルの書式設定</a:t>
            </a:r>
          </a:p>
        </p:txBody>
      </p:sp>
      <p:sp>
        <p:nvSpPr>
          <p:cNvPr id="9" name="フッター プレースホルダー 8">
            <a:extLst>
              <a:ext uri="{FF2B5EF4-FFF2-40B4-BE49-F238E27FC236}">
                <a16:creationId xmlns:a16="http://schemas.microsoft.com/office/drawing/2014/main" id="{87215981-0AE2-4F81-8B7E-F5B4979EC043}"/>
              </a:ext>
            </a:extLst>
          </p:cNvPr>
          <p:cNvSpPr>
            <a:spLocks noGrp="1"/>
          </p:cNvSpPr>
          <p:nvPr>
            <p:ph type="ftr" sz="quarter" idx="11"/>
          </p:nvPr>
        </p:nvSpPr>
        <p:spPr>
          <a:xfrm>
            <a:off x="506530" y="6658115"/>
            <a:ext cx="5307420" cy="188951"/>
          </a:xfrm>
        </p:spPr>
        <p:txBody>
          <a:bodyPr/>
          <a:lstStyle>
            <a:lvl1pPr algn="l">
              <a:defRPr/>
            </a:lvl1pPr>
          </a:lstStyle>
          <a:p>
            <a:pPr algn="l"/>
            <a:endParaRPr kumimoji="1" lang="ja-JP" altLang="en-US"/>
          </a:p>
        </p:txBody>
      </p:sp>
      <p:sp>
        <p:nvSpPr>
          <p:cNvPr id="11" name="Slide Number Placeholder 5">
            <a:extLst>
              <a:ext uri="{FF2B5EF4-FFF2-40B4-BE49-F238E27FC236}">
                <a16:creationId xmlns:a16="http://schemas.microsoft.com/office/drawing/2014/main" id="{0C55BBB2-D192-4944-823A-82A862F6E61B}"/>
              </a:ext>
            </a:extLst>
          </p:cNvPr>
          <p:cNvSpPr>
            <a:spLocks noGrp="1"/>
          </p:cNvSpPr>
          <p:nvPr>
            <p:ph type="sldNum" sz="quarter" idx="4"/>
          </p:nvPr>
        </p:nvSpPr>
        <p:spPr>
          <a:xfrm>
            <a:off x="11274961" y="6658111"/>
            <a:ext cx="410512" cy="195951"/>
          </a:xfrm>
          <a:prstGeom prst="rect">
            <a:avLst/>
          </a:prstGeom>
          <a:noFill/>
        </p:spPr>
        <p:txBody>
          <a:bodyPr vert="horz" lIns="0" tIns="0" rIns="0" bIns="0" rtlCol="0" anchor="ctr"/>
          <a:lstStyle>
            <a:lvl1pPr algn="r" fontAlgn="ctr">
              <a:defRPr sz="816" b="0">
                <a:solidFill>
                  <a:schemeClr val="tx1">
                    <a:lumMod val="85000"/>
                    <a:lumOff val="15000"/>
                  </a:schemeClr>
                </a:solidFill>
                <a:latin typeface="+mn-ea"/>
                <a:ea typeface="+mn-ea"/>
              </a:defRPr>
            </a:lvl1pPr>
          </a:lstStyle>
          <a:p>
            <a:fld id="{43917D35-CB2B-46E2-AAA2-A2005A228270}" type="slidenum">
              <a:rPr kumimoji="1" lang="ja-JP" altLang="en-US" smtClean="0"/>
              <a:pPr/>
              <a:t>‹#›</a:t>
            </a:fld>
            <a:endParaRPr kumimoji="1" lang="ja-JP" altLang="en-US" dirty="0"/>
          </a:p>
        </p:txBody>
      </p:sp>
    </p:spTree>
    <p:extLst>
      <p:ext uri="{BB962C8B-B14F-4D97-AF65-F5344CB8AC3E}">
        <p14:creationId xmlns:p14="http://schemas.microsoft.com/office/powerpoint/2010/main" val="580238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551140-40AB-4192-AF1F-BC27A490B5FA}" type="datetimeFigureOut">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73710A-F6DE-4E12-9581-EE3E4D7A4EB2}" type="slidenum">
              <a:rPr kumimoji="1" lang="ja-JP" altLang="en-US" smtClean="0"/>
              <a:t>‹#›</a:t>
            </a:fld>
            <a:endParaRPr kumimoji="1" lang="ja-JP" altLang="en-US"/>
          </a:p>
        </p:txBody>
      </p:sp>
    </p:spTree>
    <p:extLst>
      <p:ext uri="{BB962C8B-B14F-4D97-AF65-F5344CB8AC3E}">
        <p14:creationId xmlns:p14="http://schemas.microsoft.com/office/powerpoint/2010/main" val="107358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1_2 つのコンテンツ">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F551140-40AB-4192-AF1F-BC27A490B5FA}" type="datetimeFigureOut">
              <a:rPr kumimoji="1" lang="ja-JP" altLang="en-US" smtClean="0"/>
              <a:t>2025/4/7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73710A-F6DE-4E12-9581-EE3E4D7A4EB2}" type="slidenum">
              <a:rPr kumimoji="1" lang="ja-JP" altLang="en-US" smtClean="0"/>
              <a:t>‹#›</a:t>
            </a:fld>
            <a:endParaRPr kumimoji="1" lang="ja-JP" altLang="en-US"/>
          </a:p>
        </p:txBody>
      </p:sp>
    </p:spTree>
    <p:extLst>
      <p:ext uri="{BB962C8B-B14F-4D97-AF65-F5344CB8AC3E}">
        <p14:creationId xmlns:p14="http://schemas.microsoft.com/office/powerpoint/2010/main" val="1580416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94AE45-D488-4E02-87D8-E78718A7C2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4523C9C-DA6E-4341-BF3F-0D5B654AC67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5D8B98C-9B28-415A-9E64-58249517D6EF}"/>
              </a:ext>
            </a:extLst>
          </p:cNvPr>
          <p:cNvSpPr>
            <a:spLocks noGrp="1"/>
          </p:cNvSpPr>
          <p:nvPr>
            <p:ph type="dt" sz="half" idx="10"/>
          </p:nvPr>
        </p:nvSpPr>
        <p:spPr>
          <a:xfrm>
            <a:off x="838200" y="6356352"/>
            <a:ext cx="2743200" cy="365125"/>
          </a:xfrm>
          <a:prstGeom prst="rect">
            <a:avLst/>
          </a:prstGeom>
        </p:spPr>
        <p:txBody>
          <a:bodyPr/>
          <a:lstStyle/>
          <a:p>
            <a:fld id="{8AB3CC1E-F93A-4039-AE9C-1EE51B057BA7}"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F8E8BBE2-9819-4013-870B-FCB791262483}"/>
              </a:ext>
            </a:extLst>
          </p:cNvPr>
          <p:cNvSpPr>
            <a:spLocks noGrp="1"/>
          </p:cNvSpPr>
          <p:nvPr>
            <p:ph type="ftr" sz="quarter" idx="11"/>
          </p:nvPr>
        </p:nvSpPr>
        <p:spPr>
          <a:xfrm>
            <a:off x="4038600" y="6356352"/>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E32F28-7CEE-453F-B499-FE5FDAD46894}"/>
              </a:ext>
            </a:extLst>
          </p:cNvPr>
          <p:cNvSpPr>
            <a:spLocks noGrp="1"/>
          </p:cNvSpPr>
          <p:nvPr>
            <p:ph type="sldNum" sz="quarter" idx="12"/>
          </p:nvPr>
        </p:nvSpPr>
        <p:spPr>
          <a:xfrm>
            <a:off x="8610600" y="6356352"/>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3202819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EC2C5D-17D8-4936-94DB-C23FD1AC7A56}"/>
              </a:ext>
            </a:extLst>
          </p:cNvPr>
          <p:cNvSpPr>
            <a:spLocks noGrp="1"/>
          </p:cNvSpPr>
          <p:nvPr>
            <p:ph type="title"/>
          </p:nvPr>
        </p:nvSpPr>
        <p:spPr>
          <a:xfrm>
            <a:off x="838200" y="365127"/>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4450441-D5D0-41FD-8735-34B63567113F}"/>
              </a:ext>
            </a:extLst>
          </p:cNvPr>
          <p:cNvSpPr>
            <a:spLocks noGrp="1"/>
          </p:cNvSpPr>
          <p:nvPr>
            <p:ph idx="1"/>
          </p:nvPr>
        </p:nvSpPr>
        <p:spPr>
          <a:xfrm>
            <a:off x="838200" y="1825625"/>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731DA6-0508-4371-B24C-578D7922268B}"/>
              </a:ext>
            </a:extLst>
          </p:cNvPr>
          <p:cNvSpPr>
            <a:spLocks noGrp="1"/>
          </p:cNvSpPr>
          <p:nvPr>
            <p:ph type="dt" sz="half" idx="10"/>
          </p:nvPr>
        </p:nvSpPr>
        <p:spPr>
          <a:xfrm>
            <a:off x="838200" y="6356352"/>
            <a:ext cx="2743200" cy="365125"/>
          </a:xfrm>
          <a:prstGeom prst="rect">
            <a:avLst/>
          </a:prstGeom>
        </p:spPr>
        <p:txBody>
          <a:bodyPr/>
          <a:lstStyle/>
          <a:p>
            <a:fld id="{8AB3CC1E-F93A-4039-AE9C-1EE51B057BA7}"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7B3510B5-53D1-4EE5-8973-266651009F1A}"/>
              </a:ext>
            </a:extLst>
          </p:cNvPr>
          <p:cNvSpPr>
            <a:spLocks noGrp="1"/>
          </p:cNvSpPr>
          <p:nvPr>
            <p:ph type="ftr" sz="quarter" idx="11"/>
          </p:nvPr>
        </p:nvSpPr>
        <p:spPr>
          <a:xfrm>
            <a:off x="4038600" y="6356352"/>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566201-60A3-475B-BAC9-CEBE17810EDB}"/>
              </a:ext>
            </a:extLst>
          </p:cNvPr>
          <p:cNvSpPr>
            <a:spLocks noGrp="1"/>
          </p:cNvSpPr>
          <p:nvPr>
            <p:ph type="sldNum" sz="quarter" idx="12"/>
          </p:nvPr>
        </p:nvSpPr>
        <p:spPr>
          <a:xfrm>
            <a:off x="8610600" y="6356352"/>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2393529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0"/>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32DAE33-DB3E-41D1-8184-FC299A434FA6}" type="datetimeFigureOut">
              <a:rPr kumimoji="1" lang="ja-JP" altLang="en-US" smtClean="0"/>
              <a:t>2025/4/7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D81F2FA-F46B-4F74-9F1E-A40F41D483F2}" type="slidenum">
              <a:rPr kumimoji="1" lang="ja-JP" altLang="en-US" smtClean="0"/>
              <a:t>‹#›</a:t>
            </a:fld>
            <a:endParaRPr kumimoji="1" lang="ja-JP" altLang="en-US"/>
          </a:p>
        </p:txBody>
      </p:sp>
    </p:spTree>
    <p:extLst>
      <p:ext uri="{BB962C8B-B14F-4D97-AF65-F5344CB8AC3E}">
        <p14:creationId xmlns:p14="http://schemas.microsoft.com/office/powerpoint/2010/main" val="41698955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FE8242-BB46-461F-AE09-CA333D0C4B2C}"/>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25043C8-DB27-462D-93DA-09754F66B3A0}"/>
              </a:ext>
            </a:extLst>
          </p:cNvPr>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0A8184D-D6FB-41C4-816B-7E6D21827E6C}"/>
              </a:ext>
            </a:extLst>
          </p:cNvPr>
          <p:cNvSpPr>
            <a:spLocks noGrp="1"/>
          </p:cNvSpPr>
          <p:nvPr>
            <p:ph type="dt" sz="half" idx="10"/>
          </p:nvPr>
        </p:nvSpPr>
        <p:spPr>
          <a:xfrm>
            <a:off x="838200" y="6356352"/>
            <a:ext cx="2743200" cy="365125"/>
          </a:xfrm>
          <a:prstGeom prst="rect">
            <a:avLst/>
          </a:prstGeom>
        </p:spPr>
        <p:txBody>
          <a:bodyPr/>
          <a:lstStyle/>
          <a:p>
            <a:fld id="{8AB3CC1E-F93A-4039-AE9C-1EE51B057BA7}"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599B7698-A79B-4129-A004-3B823989E8E1}"/>
              </a:ext>
            </a:extLst>
          </p:cNvPr>
          <p:cNvSpPr>
            <a:spLocks noGrp="1"/>
          </p:cNvSpPr>
          <p:nvPr>
            <p:ph type="ftr" sz="quarter" idx="11"/>
          </p:nvPr>
        </p:nvSpPr>
        <p:spPr>
          <a:xfrm>
            <a:off x="4038600" y="6356352"/>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1F6BEA8-90F2-41B7-8183-210CAF38633B}"/>
              </a:ext>
            </a:extLst>
          </p:cNvPr>
          <p:cNvSpPr>
            <a:spLocks noGrp="1"/>
          </p:cNvSpPr>
          <p:nvPr>
            <p:ph type="sldNum" sz="quarter" idx="12"/>
          </p:nvPr>
        </p:nvSpPr>
        <p:spPr>
          <a:xfrm>
            <a:off x="8610600" y="6356352"/>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769964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81686B-CA89-4DBA-9C8B-B0C0B0C86CF6}"/>
              </a:ext>
            </a:extLst>
          </p:cNvPr>
          <p:cNvSpPr>
            <a:spLocks noGrp="1"/>
          </p:cNvSpPr>
          <p:nvPr>
            <p:ph type="title"/>
          </p:nvPr>
        </p:nvSpPr>
        <p:spPr>
          <a:xfrm>
            <a:off x="838200" y="365127"/>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A916A26-F2BF-4101-8727-E844A1BD73CE}"/>
              </a:ext>
            </a:extLst>
          </p:cNvPr>
          <p:cNvSpPr>
            <a:spLocks noGrp="1"/>
          </p:cNvSpPr>
          <p:nvPr>
            <p:ph sz="half" idx="1"/>
          </p:nvPr>
        </p:nvSpPr>
        <p:spPr>
          <a:xfrm>
            <a:off x="838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C3BE4F7-9F3C-4881-B9F5-0C8C28A22D23}"/>
              </a:ext>
            </a:extLst>
          </p:cNvPr>
          <p:cNvSpPr>
            <a:spLocks noGrp="1"/>
          </p:cNvSpPr>
          <p:nvPr>
            <p:ph sz="half" idx="2"/>
          </p:nvPr>
        </p:nvSpPr>
        <p:spPr>
          <a:xfrm>
            <a:off x="6172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684F879-84AE-4B1B-9DFE-2387EA9FECE0}"/>
              </a:ext>
            </a:extLst>
          </p:cNvPr>
          <p:cNvSpPr>
            <a:spLocks noGrp="1"/>
          </p:cNvSpPr>
          <p:nvPr>
            <p:ph type="dt" sz="half" idx="10"/>
          </p:nvPr>
        </p:nvSpPr>
        <p:spPr>
          <a:xfrm>
            <a:off x="838200" y="6356352"/>
            <a:ext cx="2743200" cy="365125"/>
          </a:xfrm>
          <a:prstGeom prst="rect">
            <a:avLst/>
          </a:prstGeom>
        </p:spPr>
        <p:txBody>
          <a:bodyPr/>
          <a:lstStyle/>
          <a:p>
            <a:fld id="{8AB3CC1E-F93A-4039-AE9C-1EE51B057BA7}" type="datetimeFigureOut">
              <a:rPr kumimoji="1" lang="ja-JP" altLang="en-US" smtClean="0"/>
              <a:t>2025/4/7</a:t>
            </a:fld>
            <a:endParaRPr kumimoji="1" lang="ja-JP" altLang="en-US"/>
          </a:p>
        </p:txBody>
      </p:sp>
      <p:sp>
        <p:nvSpPr>
          <p:cNvPr id="6" name="フッター プレースホルダー 5">
            <a:extLst>
              <a:ext uri="{FF2B5EF4-FFF2-40B4-BE49-F238E27FC236}">
                <a16:creationId xmlns:a16="http://schemas.microsoft.com/office/drawing/2014/main" id="{8B2E8125-5909-4A10-B459-405B0019E168}"/>
              </a:ext>
            </a:extLst>
          </p:cNvPr>
          <p:cNvSpPr>
            <a:spLocks noGrp="1"/>
          </p:cNvSpPr>
          <p:nvPr>
            <p:ph type="ftr" sz="quarter" idx="11"/>
          </p:nvPr>
        </p:nvSpPr>
        <p:spPr>
          <a:xfrm>
            <a:off x="4038600" y="6356352"/>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FBB4980-39A4-4BB9-87D1-A37F5D36D7BD}"/>
              </a:ext>
            </a:extLst>
          </p:cNvPr>
          <p:cNvSpPr>
            <a:spLocks noGrp="1"/>
          </p:cNvSpPr>
          <p:nvPr>
            <p:ph type="sldNum" sz="quarter" idx="12"/>
          </p:nvPr>
        </p:nvSpPr>
        <p:spPr>
          <a:xfrm>
            <a:off x="8610600" y="6356352"/>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3819880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6C1577-402D-49AB-9ED6-F31FC24A44C3}"/>
              </a:ext>
            </a:extLst>
          </p:cNvPr>
          <p:cNvSpPr>
            <a:spLocks noGrp="1"/>
          </p:cNvSpPr>
          <p:nvPr>
            <p:ph type="title"/>
          </p:nvPr>
        </p:nvSpPr>
        <p:spPr>
          <a:xfrm>
            <a:off x="839788" y="365127"/>
            <a:ext cx="105156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43D3B9A-73BB-44C2-A230-19282EDECC69}"/>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B5DC529-0057-4A83-8D32-16518D116A9D}"/>
              </a:ext>
            </a:extLst>
          </p:cNvPr>
          <p:cNvSpPr>
            <a:spLocks noGrp="1"/>
          </p:cNvSpPr>
          <p:nvPr>
            <p:ph sz="half" idx="2"/>
          </p:nvPr>
        </p:nvSpPr>
        <p:spPr>
          <a:xfrm>
            <a:off x="839789"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6D3E5E7-AE0F-44D9-8BF4-7E75E0FBBFEB}"/>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0200464-9C9C-45C5-A785-17CC20CC94D4}"/>
              </a:ext>
            </a:extLst>
          </p:cNvPr>
          <p:cNvSpPr>
            <a:spLocks noGrp="1"/>
          </p:cNvSpPr>
          <p:nvPr>
            <p:ph sz="quarter" idx="4"/>
          </p:nvPr>
        </p:nvSpPr>
        <p:spPr>
          <a:xfrm>
            <a:off x="6172201"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A0B23C6-ED79-4257-A03E-F980D0D3D304}"/>
              </a:ext>
            </a:extLst>
          </p:cNvPr>
          <p:cNvSpPr>
            <a:spLocks noGrp="1"/>
          </p:cNvSpPr>
          <p:nvPr>
            <p:ph type="dt" sz="half" idx="10"/>
          </p:nvPr>
        </p:nvSpPr>
        <p:spPr>
          <a:xfrm>
            <a:off x="838200" y="6356352"/>
            <a:ext cx="2743200" cy="365125"/>
          </a:xfrm>
          <a:prstGeom prst="rect">
            <a:avLst/>
          </a:prstGeom>
        </p:spPr>
        <p:txBody>
          <a:bodyPr/>
          <a:lstStyle/>
          <a:p>
            <a:fld id="{8AB3CC1E-F93A-4039-AE9C-1EE51B057BA7}" type="datetimeFigureOut">
              <a:rPr kumimoji="1" lang="ja-JP" altLang="en-US" smtClean="0"/>
              <a:t>2025/4/7</a:t>
            </a:fld>
            <a:endParaRPr kumimoji="1" lang="ja-JP" altLang="en-US"/>
          </a:p>
        </p:txBody>
      </p:sp>
      <p:sp>
        <p:nvSpPr>
          <p:cNvPr id="8" name="フッター プレースホルダー 7">
            <a:extLst>
              <a:ext uri="{FF2B5EF4-FFF2-40B4-BE49-F238E27FC236}">
                <a16:creationId xmlns:a16="http://schemas.microsoft.com/office/drawing/2014/main" id="{D64E1886-1B38-4D3B-9303-3C95159DA694}"/>
              </a:ext>
            </a:extLst>
          </p:cNvPr>
          <p:cNvSpPr>
            <a:spLocks noGrp="1"/>
          </p:cNvSpPr>
          <p:nvPr>
            <p:ph type="ftr" sz="quarter" idx="11"/>
          </p:nvPr>
        </p:nvSpPr>
        <p:spPr>
          <a:xfrm>
            <a:off x="4038600" y="6356352"/>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331222E-BD5C-4DD6-BEF4-48DFA82B77C2}"/>
              </a:ext>
            </a:extLst>
          </p:cNvPr>
          <p:cNvSpPr>
            <a:spLocks noGrp="1"/>
          </p:cNvSpPr>
          <p:nvPr>
            <p:ph type="sldNum" sz="quarter" idx="12"/>
          </p:nvPr>
        </p:nvSpPr>
        <p:spPr>
          <a:xfrm>
            <a:off x="8610600" y="6356352"/>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3619725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369177-5BC0-4506-97BE-41E320443A8C}"/>
              </a:ext>
            </a:extLst>
          </p:cNvPr>
          <p:cNvSpPr>
            <a:spLocks noGrp="1"/>
          </p:cNvSpPr>
          <p:nvPr>
            <p:ph type="title"/>
          </p:nvPr>
        </p:nvSpPr>
        <p:spPr>
          <a:xfrm>
            <a:off x="838200" y="365127"/>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60BE9BB-5639-4488-8C9C-AE33AA2F9C15}"/>
              </a:ext>
            </a:extLst>
          </p:cNvPr>
          <p:cNvSpPr>
            <a:spLocks noGrp="1"/>
          </p:cNvSpPr>
          <p:nvPr>
            <p:ph type="dt" sz="half" idx="10"/>
          </p:nvPr>
        </p:nvSpPr>
        <p:spPr>
          <a:xfrm>
            <a:off x="838200" y="6356352"/>
            <a:ext cx="2743200" cy="365125"/>
          </a:xfrm>
          <a:prstGeom prst="rect">
            <a:avLst/>
          </a:prstGeom>
        </p:spPr>
        <p:txBody>
          <a:bodyPr/>
          <a:lstStyle/>
          <a:p>
            <a:fld id="{8AB3CC1E-F93A-4039-AE9C-1EE51B057BA7}" type="datetimeFigureOut">
              <a:rPr kumimoji="1" lang="ja-JP" altLang="en-US" smtClean="0"/>
              <a:t>2025/4/7</a:t>
            </a:fld>
            <a:endParaRPr kumimoji="1" lang="ja-JP" altLang="en-US"/>
          </a:p>
        </p:txBody>
      </p:sp>
      <p:sp>
        <p:nvSpPr>
          <p:cNvPr id="4" name="フッター プレースホルダー 3">
            <a:extLst>
              <a:ext uri="{FF2B5EF4-FFF2-40B4-BE49-F238E27FC236}">
                <a16:creationId xmlns:a16="http://schemas.microsoft.com/office/drawing/2014/main" id="{96FE68AA-AA55-4A4C-90F4-B6DDAF4B6E1D}"/>
              </a:ext>
            </a:extLst>
          </p:cNvPr>
          <p:cNvSpPr>
            <a:spLocks noGrp="1"/>
          </p:cNvSpPr>
          <p:nvPr>
            <p:ph type="ftr" sz="quarter" idx="11"/>
          </p:nvPr>
        </p:nvSpPr>
        <p:spPr>
          <a:xfrm>
            <a:off x="4038600" y="6356352"/>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11CBB44-5F77-4430-9763-70B2421CBFA4}"/>
              </a:ext>
            </a:extLst>
          </p:cNvPr>
          <p:cNvSpPr>
            <a:spLocks noGrp="1"/>
          </p:cNvSpPr>
          <p:nvPr>
            <p:ph type="sldNum" sz="quarter" idx="12"/>
          </p:nvPr>
        </p:nvSpPr>
        <p:spPr>
          <a:xfrm>
            <a:off x="8610600" y="6356352"/>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41119231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8B3D777-DBF6-4214-A78C-751716EFCB66}"/>
              </a:ext>
            </a:extLst>
          </p:cNvPr>
          <p:cNvSpPr>
            <a:spLocks noGrp="1"/>
          </p:cNvSpPr>
          <p:nvPr>
            <p:ph type="dt" sz="half" idx="10"/>
          </p:nvPr>
        </p:nvSpPr>
        <p:spPr>
          <a:xfrm>
            <a:off x="838200" y="6356352"/>
            <a:ext cx="2743200" cy="365125"/>
          </a:xfrm>
          <a:prstGeom prst="rect">
            <a:avLst/>
          </a:prstGeom>
        </p:spPr>
        <p:txBody>
          <a:bodyPr/>
          <a:lstStyle/>
          <a:p>
            <a:fld id="{8AB3CC1E-F93A-4039-AE9C-1EE51B057BA7}" type="datetimeFigureOut">
              <a:rPr kumimoji="1" lang="ja-JP" altLang="en-US" smtClean="0"/>
              <a:t>2025/4/7</a:t>
            </a:fld>
            <a:endParaRPr kumimoji="1" lang="ja-JP" altLang="en-US"/>
          </a:p>
        </p:txBody>
      </p:sp>
      <p:sp>
        <p:nvSpPr>
          <p:cNvPr id="3" name="フッター プレースホルダー 2">
            <a:extLst>
              <a:ext uri="{FF2B5EF4-FFF2-40B4-BE49-F238E27FC236}">
                <a16:creationId xmlns:a16="http://schemas.microsoft.com/office/drawing/2014/main" id="{A537C284-FACF-4B12-BD59-7CFF13814935}"/>
              </a:ext>
            </a:extLst>
          </p:cNvPr>
          <p:cNvSpPr>
            <a:spLocks noGrp="1"/>
          </p:cNvSpPr>
          <p:nvPr>
            <p:ph type="ftr" sz="quarter" idx="11"/>
          </p:nvPr>
        </p:nvSpPr>
        <p:spPr>
          <a:xfrm>
            <a:off x="4038600" y="6356352"/>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9BA91C6-09A1-4D22-B280-D9AEAAB53BB6}"/>
              </a:ext>
            </a:extLst>
          </p:cNvPr>
          <p:cNvSpPr>
            <a:spLocks noGrp="1"/>
          </p:cNvSpPr>
          <p:nvPr>
            <p:ph type="sldNum" sz="quarter" idx="12"/>
          </p:nvPr>
        </p:nvSpPr>
        <p:spPr>
          <a:xfrm>
            <a:off x="8610600" y="6356352"/>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33992626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51B2E2-91BA-408D-BBCC-637E242523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7E60500-CC8B-451C-A2DC-5AAF52500C71}"/>
              </a:ext>
            </a:extLst>
          </p:cNvPr>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FC11E4A-B984-40FF-8365-B8A55515896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584306D-8766-4599-8A42-EA42A854BBEE}"/>
              </a:ext>
            </a:extLst>
          </p:cNvPr>
          <p:cNvSpPr>
            <a:spLocks noGrp="1"/>
          </p:cNvSpPr>
          <p:nvPr>
            <p:ph type="dt" sz="half" idx="10"/>
          </p:nvPr>
        </p:nvSpPr>
        <p:spPr>
          <a:xfrm>
            <a:off x="838200" y="6356352"/>
            <a:ext cx="2743200" cy="365125"/>
          </a:xfrm>
          <a:prstGeom prst="rect">
            <a:avLst/>
          </a:prstGeom>
        </p:spPr>
        <p:txBody>
          <a:bodyPr/>
          <a:lstStyle/>
          <a:p>
            <a:fld id="{8AB3CC1E-F93A-4039-AE9C-1EE51B057BA7}" type="datetimeFigureOut">
              <a:rPr kumimoji="1" lang="ja-JP" altLang="en-US" smtClean="0"/>
              <a:t>2025/4/7</a:t>
            </a:fld>
            <a:endParaRPr kumimoji="1" lang="ja-JP" altLang="en-US"/>
          </a:p>
        </p:txBody>
      </p:sp>
      <p:sp>
        <p:nvSpPr>
          <p:cNvPr id="6" name="フッター プレースホルダー 5">
            <a:extLst>
              <a:ext uri="{FF2B5EF4-FFF2-40B4-BE49-F238E27FC236}">
                <a16:creationId xmlns:a16="http://schemas.microsoft.com/office/drawing/2014/main" id="{5D8778ED-A30A-47B6-8DF5-31D7A5158140}"/>
              </a:ext>
            </a:extLst>
          </p:cNvPr>
          <p:cNvSpPr>
            <a:spLocks noGrp="1"/>
          </p:cNvSpPr>
          <p:nvPr>
            <p:ph type="ftr" sz="quarter" idx="11"/>
          </p:nvPr>
        </p:nvSpPr>
        <p:spPr>
          <a:xfrm>
            <a:off x="4038600" y="6356352"/>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ED67AD0-2040-4860-90FD-FFF3D4EB2C6E}"/>
              </a:ext>
            </a:extLst>
          </p:cNvPr>
          <p:cNvSpPr>
            <a:spLocks noGrp="1"/>
          </p:cNvSpPr>
          <p:nvPr>
            <p:ph type="sldNum" sz="quarter" idx="12"/>
          </p:nvPr>
        </p:nvSpPr>
        <p:spPr>
          <a:xfrm>
            <a:off x="8610600" y="6356352"/>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2703906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333044-745C-4349-85F5-2063DB66DE5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237C468-51B8-4580-AC64-9692C2465BAA}"/>
              </a:ext>
            </a:extLst>
          </p:cNvPr>
          <p:cNvSpPr>
            <a:spLocks noGrp="1"/>
          </p:cNvSpPr>
          <p:nvPr>
            <p:ph type="pic" idx="1"/>
          </p:nvPr>
        </p:nvSpPr>
        <p:spPr>
          <a:xfrm>
            <a:off x="5183188" y="987427"/>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2E4F863F-83BC-4048-B317-548659A6C0D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1D16505-0515-40CE-96A0-1B30EA604B00}"/>
              </a:ext>
            </a:extLst>
          </p:cNvPr>
          <p:cNvSpPr>
            <a:spLocks noGrp="1"/>
          </p:cNvSpPr>
          <p:nvPr>
            <p:ph type="dt" sz="half" idx="10"/>
          </p:nvPr>
        </p:nvSpPr>
        <p:spPr>
          <a:xfrm>
            <a:off x="838200" y="6356352"/>
            <a:ext cx="2743200" cy="365125"/>
          </a:xfrm>
          <a:prstGeom prst="rect">
            <a:avLst/>
          </a:prstGeom>
        </p:spPr>
        <p:txBody>
          <a:bodyPr/>
          <a:lstStyle/>
          <a:p>
            <a:fld id="{8AB3CC1E-F93A-4039-AE9C-1EE51B057BA7}" type="datetimeFigureOut">
              <a:rPr kumimoji="1" lang="ja-JP" altLang="en-US" smtClean="0"/>
              <a:t>2025/4/7</a:t>
            </a:fld>
            <a:endParaRPr kumimoji="1" lang="ja-JP" altLang="en-US"/>
          </a:p>
        </p:txBody>
      </p:sp>
      <p:sp>
        <p:nvSpPr>
          <p:cNvPr id="6" name="フッター プレースホルダー 5">
            <a:extLst>
              <a:ext uri="{FF2B5EF4-FFF2-40B4-BE49-F238E27FC236}">
                <a16:creationId xmlns:a16="http://schemas.microsoft.com/office/drawing/2014/main" id="{4AA827AB-5E71-4D30-8E60-C9E8ED3A5DC0}"/>
              </a:ext>
            </a:extLst>
          </p:cNvPr>
          <p:cNvSpPr>
            <a:spLocks noGrp="1"/>
          </p:cNvSpPr>
          <p:nvPr>
            <p:ph type="ftr" sz="quarter" idx="11"/>
          </p:nvPr>
        </p:nvSpPr>
        <p:spPr>
          <a:xfrm>
            <a:off x="4038600" y="6356352"/>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D09C4DB-1B74-45EA-B1AE-BE1C12F53769}"/>
              </a:ext>
            </a:extLst>
          </p:cNvPr>
          <p:cNvSpPr>
            <a:spLocks noGrp="1"/>
          </p:cNvSpPr>
          <p:nvPr>
            <p:ph type="sldNum" sz="quarter" idx="12"/>
          </p:nvPr>
        </p:nvSpPr>
        <p:spPr>
          <a:xfrm>
            <a:off x="8610600" y="6356352"/>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30837349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1E11FA-8C5D-4A07-9B9C-F87FE9FCBFA2}"/>
              </a:ext>
            </a:extLst>
          </p:cNvPr>
          <p:cNvSpPr>
            <a:spLocks noGrp="1"/>
          </p:cNvSpPr>
          <p:nvPr>
            <p:ph type="title"/>
          </p:nvPr>
        </p:nvSpPr>
        <p:spPr>
          <a:xfrm>
            <a:off x="838200" y="365127"/>
            <a:ext cx="105156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648E00E-1AF4-4C31-A1DD-B9C0806FD246}"/>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F9BBBC-11F4-4A34-9B9D-2022D028908A}"/>
              </a:ext>
            </a:extLst>
          </p:cNvPr>
          <p:cNvSpPr>
            <a:spLocks noGrp="1"/>
          </p:cNvSpPr>
          <p:nvPr>
            <p:ph type="dt" sz="half" idx="10"/>
          </p:nvPr>
        </p:nvSpPr>
        <p:spPr>
          <a:xfrm>
            <a:off x="838200" y="6356352"/>
            <a:ext cx="2743200" cy="365125"/>
          </a:xfrm>
          <a:prstGeom prst="rect">
            <a:avLst/>
          </a:prstGeom>
        </p:spPr>
        <p:txBody>
          <a:bodyPr/>
          <a:lstStyle/>
          <a:p>
            <a:fld id="{8AB3CC1E-F93A-4039-AE9C-1EE51B057BA7}"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B2B1C546-3DE4-4BE7-9224-F325A5113F30}"/>
              </a:ext>
            </a:extLst>
          </p:cNvPr>
          <p:cNvSpPr>
            <a:spLocks noGrp="1"/>
          </p:cNvSpPr>
          <p:nvPr>
            <p:ph type="ftr" sz="quarter" idx="11"/>
          </p:nvPr>
        </p:nvSpPr>
        <p:spPr>
          <a:xfrm>
            <a:off x="4038600" y="6356352"/>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6353CF4-F1EE-4098-90AC-B41DC2B9A0F4}"/>
              </a:ext>
            </a:extLst>
          </p:cNvPr>
          <p:cNvSpPr>
            <a:spLocks noGrp="1"/>
          </p:cNvSpPr>
          <p:nvPr>
            <p:ph type="sldNum" sz="quarter" idx="12"/>
          </p:nvPr>
        </p:nvSpPr>
        <p:spPr>
          <a:xfrm>
            <a:off x="8610600" y="6356352"/>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33730409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4C4BBD3-7B86-41AF-907D-77BBEA222B82}"/>
              </a:ext>
            </a:extLst>
          </p:cNvPr>
          <p:cNvSpPr>
            <a:spLocks noGrp="1"/>
          </p:cNvSpPr>
          <p:nvPr>
            <p:ph type="title" orient="vert"/>
          </p:nvPr>
        </p:nvSpPr>
        <p:spPr>
          <a:xfrm>
            <a:off x="8724901" y="365125"/>
            <a:ext cx="2628900"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730017-4849-4BC5-ABC1-313B28032B27}"/>
              </a:ext>
            </a:extLst>
          </p:cNvPr>
          <p:cNvSpPr>
            <a:spLocks noGrp="1"/>
          </p:cNvSpPr>
          <p:nvPr>
            <p:ph type="body" orient="vert" idx="1"/>
          </p:nvPr>
        </p:nvSpPr>
        <p:spPr>
          <a:xfrm>
            <a:off x="838201"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8C5AE7-A3FE-403C-9451-050D37EBAEDB}"/>
              </a:ext>
            </a:extLst>
          </p:cNvPr>
          <p:cNvSpPr>
            <a:spLocks noGrp="1"/>
          </p:cNvSpPr>
          <p:nvPr>
            <p:ph type="dt" sz="half" idx="10"/>
          </p:nvPr>
        </p:nvSpPr>
        <p:spPr>
          <a:xfrm>
            <a:off x="838200" y="6356352"/>
            <a:ext cx="2743200" cy="365125"/>
          </a:xfrm>
          <a:prstGeom prst="rect">
            <a:avLst/>
          </a:prstGeom>
        </p:spPr>
        <p:txBody>
          <a:bodyPr/>
          <a:lstStyle/>
          <a:p>
            <a:fld id="{8AB3CC1E-F93A-4039-AE9C-1EE51B057BA7}"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D3A3D4CC-3F22-4381-9BA9-50C2CED0C0C1}"/>
              </a:ext>
            </a:extLst>
          </p:cNvPr>
          <p:cNvSpPr>
            <a:spLocks noGrp="1"/>
          </p:cNvSpPr>
          <p:nvPr>
            <p:ph type="ftr" sz="quarter" idx="11"/>
          </p:nvPr>
        </p:nvSpPr>
        <p:spPr>
          <a:xfrm>
            <a:off x="4038600" y="6356352"/>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AD01DD-0BB1-41E4-9E80-96CD899F103D}"/>
              </a:ext>
            </a:extLst>
          </p:cNvPr>
          <p:cNvSpPr>
            <a:spLocks noGrp="1"/>
          </p:cNvSpPr>
          <p:nvPr>
            <p:ph type="sldNum" sz="quarter" idx="12"/>
          </p:nvPr>
        </p:nvSpPr>
        <p:spPr>
          <a:xfrm>
            <a:off x="8610600" y="6356352"/>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13112425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リード文あり">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636" y="914498"/>
            <a:ext cx="11165933" cy="1486757"/>
          </a:xfrm>
          <a:solidFill>
            <a:srgbClr val="EFEFEF"/>
          </a:solidFill>
        </p:spPr>
        <p:txBody>
          <a:bodyPr vert="horz" lIns="180000" tIns="144000" rIns="180000" bIns="144000" rtlCol="0">
            <a:spAutoFit/>
          </a:bodyPr>
          <a:lstStyle>
            <a:lvl1pPr>
              <a:defRPr lang="ja-JP" altLang="en-US" sz="1452" b="1" noProof="0" dirty="0" smtClean="0"/>
            </a:lvl1pPr>
            <a:lvl2pPr>
              <a:defRPr lang="ja-JP" altLang="en-US" b="1" noProof="0" dirty="0" smtClean="0"/>
            </a:lvl2pPr>
            <a:lvl3pPr>
              <a:defRPr lang="ja-JP" altLang="en-US" b="1" noProof="0" dirty="0" smtClean="0"/>
            </a:lvl3pPr>
            <a:lvl4pPr>
              <a:defRPr lang="ja-JP" altLang="en-US" b="1" noProof="0" dirty="0"/>
            </a:lvl4pPr>
          </a:lstStyle>
          <a:p>
            <a:pPr marR="0" lvl="0">
              <a:spcAft>
                <a:spcPts val="0"/>
              </a:spcAft>
              <a:tabLst/>
            </a:pPr>
            <a:r>
              <a:rPr kumimoji="1" lang="ja-JP" altLang="en-US" sz="1633" b="0" i="0" u="none" strike="noStrike" kern="1200" cap="none" spc="0" normalizeH="0" baseline="0" noProof="0">
                <a:ln>
                  <a:noFill/>
                </a:ln>
                <a:solidFill>
                  <a:prstClr val="black">
                    <a:lumMod val="85000"/>
                    <a:lumOff val="15000"/>
                  </a:prstClr>
                </a:solidFill>
                <a:effectLst/>
                <a:uLnTx/>
                <a:uFillTx/>
                <a:latin typeface="+mn-ea"/>
                <a:ea typeface="+mn-ea"/>
                <a:cs typeface="+mn-cs"/>
              </a:rPr>
              <a:t>マスター テキストの書式設定</a:t>
            </a:r>
          </a:p>
          <a:p>
            <a:pPr marR="0" lvl="1">
              <a:spcAft>
                <a:spcPts val="0"/>
              </a:spcAft>
              <a:tabLst/>
            </a:pPr>
            <a:r>
              <a:rPr kumimoji="1" lang="ja-JP" altLang="en-US" sz="1633" b="0" i="0" u="none" strike="noStrike" kern="1200" cap="none" spc="0" normalizeH="0" baseline="0" noProof="0">
                <a:ln>
                  <a:noFill/>
                </a:ln>
                <a:solidFill>
                  <a:prstClr val="black">
                    <a:lumMod val="85000"/>
                    <a:lumOff val="15000"/>
                  </a:prstClr>
                </a:solidFill>
                <a:effectLst/>
                <a:uLnTx/>
                <a:uFillTx/>
                <a:latin typeface="+mn-ea"/>
                <a:ea typeface="+mn-ea"/>
                <a:cs typeface="+mn-cs"/>
              </a:rPr>
              <a:t>第 </a:t>
            </a:r>
            <a:r>
              <a:rPr kumimoji="1" lang="en-US" altLang="ja-JP" sz="1633" b="0" i="0" u="none" strike="noStrike" kern="1200" cap="none" spc="0" normalizeH="0" baseline="0" noProof="0">
                <a:ln>
                  <a:noFill/>
                </a:ln>
                <a:solidFill>
                  <a:prstClr val="black">
                    <a:lumMod val="85000"/>
                    <a:lumOff val="15000"/>
                  </a:prstClr>
                </a:solidFill>
                <a:effectLst/>
                <a:uLnTx/>
                <a:uFillTx/>
                <a:latin typeface="+mn-ea"/>
                <a:ea typeface="+mn-ea"/>
                <a:cs typeface="+mn-cs"/>
              </a:rPr>
              <a:t>2 </a:t>
            </a:r>
            <a:r>
              <a:rPr kumimoji="1" lang="ja-JP" altLang="en-US" sz="1633" b="0" i="0" u="none" strike="noStrike" kern="1200" cap="none" spc="0" normalizeH="0" baseline="0" noProof="0">
                <a:ln>
                  <a:noFill/>
                </a:ln>
                <a:solidFill>
                  <a:prstClr val="black">
                    <a:lumMod val="85000"/>
                    <a:lumOff val="15000"/>
                  </a:prstClr>
                </a:solidFill>
                <a:effectLst/>
                <a:uLnTx/>
                <a:uFillTx/>
                <a:latin typeface="+mn-ea"/>
                <a:ea typeface="+mn-ea"/>
                <a:cs typeface="+mn-cs"/>
              </a:rPr>
              <a:t>レベル</a:t>
            </a:r>
          </a:p>
          <a:p>
            <a:pPr marR="0" lvl="2">
              <a:spcAft>
                <a:spcPts val="0"/>
              </a:spcAft>
              <a:tabLst/>
            </a:pPr>
            <a:r>
              <a:rPr kumimoji="1" lang="ja-JP" altLang="en-US" sz="1633" b="0" i="0" u="none" strike="noStrike" kern="1200" cap="none" spc="0" normalizeH="0" baseline="0" noProof="0">
                <a:ln>
                  <a:noFill/>
                </a:ln>
                <a:solidFill>
                  <a:prstClr val="black">
                    <a:lumMod val="85000"/>
                    <a:lumOff val="15000"/>
                  </a:prstClr>
                </a:solidFill>
                <a:effectLst/>
                <a:uLnTx/>
                <a:uFillTx/>
                <a:latin typeface="+mn-ea"/>
                <a:ea typeface="+mn-ea"/>
                <a:cs typeface="+mn-cs"/>
              </a:rPr>
              <a:t>第 </a:t>
            </a:r>
            <a:r>
              <a:rPr kumimoji="1" lang="en-US" altLang="ja-JP" sz="1633" b="0" i="0" u="none" strike="noStrike" kern="1200" cap="none" spc="0" normalizeH="0" baseline="0" noProof="0">
                <a:ln>
                  <a:noFill/>
                </a:ln>
                <a:solidFill>
                  <a:prstClr val="black">
                    <a:lumMod val="85000"/>
                    <a:lumOff val="15000"/>
                  </a:prstClr>
                </a:solidFill>
                <a:effectLst/>
                <a:uLnTx/>
                <a:uFillTx/>
                <a:latin typeface="+mn-ea"/>
                <a:ea typeface="+mn-ea"/>
                <a:cs typeface="+mn-cs"/>
              </a:rPr>
              <a:t>3 </a:t>
            </a:r>
            <a:r>
              <a:rPr kumimoji="1" lang="ja-JP" altLang="en-US" sz="1633" b="0" i="0" u="none" strike="noStrike" kern="1200" cap="none" spc="0" normalizeH="0" baseline="0" noProof="0">
                <a:ln>
                  <a:noFill/>
                </a:ln>
                <a:solidFill>
                  <a:prstClr val="black">
                    <a:lumMod val="85000"/>
                    <a:lumOff val="15000"/>
                  </a:prstClr>
                </a:solidFill>
                <a:effectLst/>
                <a:uLnTx/>
                <a:uFillTx/>
                <a:latin typeface="+mn-ea"/>
                <a:ea typeface="+mn-ea"/>
                <a:cs typeface="+mn-cs"/>
              </a:rPr>
              <a:t>レベル</a:t>
            </a:r>
          </a:p>
          <a:p>
            <a:pPr marR="0" lvl="3">
              <a:spcAft>
                <a:spcPts val="0"/>
              </a:spcAft>
              <a:tabLst/>
            </a:pPr>
            <a:r>
              <a:rPr kumimoji="1" lang="ja-JP" altLang="en-US" sz="1633" b="0" i="0" u="none" strike="noStrike" kern="1200" cap="none" spc="0" normalizeH="0" baseline="0" noProof="0">
                <a:ln>
                  <a:noFill/>
                </a:ln>
                <a:solidFill>
                  <a:prstClr val="black">
                    <a:lumMod val="85000"/>
                    <a:lumOff val="15000"/>
                  </a:prstClr>
                </a:solidFill>
                <a:effectLst/>
                <a:uLnTx/>
                <a:uFillTx/>
                <a:latin typeface="+mn-ea"/>
                <a:ea typeface="+mn-ea"/>
                <a:cs typeface="+mn-cs"/>
              </a:rPr>
              <a:t>第 </a:t>
            </a:r>
            <a:r>
              <a:rPr kumimoji="1" lang="en-US" altLang="ja-JP" sz="1633" b="0" i="0" u="none" strike="noStrike" kern="1200" cap="none" spc="0" normalizeH="0" baseline="0" noProof="0">
                <a:ln>
                  <a:noFill/>
                </a:ln>
                <a:solidFill>
                  <a:prstClr val="black">
                    <a:lumMod val="85000"/>
                    <a:lumOff val="15000"/>
                  </a:prstClr>
                </a:solidFill>
                <a:effectLst/>
                <a:uLnTx/>
                <a:uFillTx/>
                <a:latin typeface="+mn-ea"/>
                <a:ea typeface="+mn-ea"/>
                <a:cs typeface="+mn-cs"/>
              </a:rPr>
              <a:t>4 </a:t>
            </a:r>
            <a:r>
              <a:rPr kumimoji="1" lang="ja-JP" altLang="en-US" sz="1633" b="0" i="0" u="none" strike="noStrike" kern="1200" cap="none" spc="0" normalizeH="0" baseline="0" noProof="0">
                <a:ln>
                  <a:noFill/>
                </a:ln>
                <a:solidFill>
                  <a:prstClr val="black">
                    <a:lumMod val="85000"/>
                    <a:lumOff val="15000"/>
                  </a:prstClr>
                </a:solidFill>
                <a:effectLst/>
                <a:uLnTx/>
                <a:uFillTx/>
                <a:latin typeface="+mn-ea"/>
                <a:ea typeface="+mn-ea"/>
                <a:cs typeface="+mn-cs"/>
              </a:rPr>
              <a:t>レベル</a:t>
            </a:r>
          </a:p>
        </p:txBody>
      </p:sp>
      <p:sp>
        <p:nvSpPr>
          <p:cNvPr id="7" name="タイトル 6">
            <a:extLst>
              <a:ext uri="{FF2B5EF4-FFF2-40B4-BE49-F238E27FC236}">
                <a16:creationId xmlns:a16="http://schemas.microsoft.com/office/drawing/2014/main" id="{AC475D6D-EFDE-474E-B5E1-31B2A6305C26}"/>
              </a:ext>
            </a:extLst>
          </p:cNvPr>
          <p:cNvSpPr>
            <a:spLocks noGrp="1"/>
          </p:cNvSpPr>
          <p:nvPr>
            <p:ph type="title"/>
          </p:nvPr>
        </p:nvSpPr>
        <p:spPr/>
        <p:txBody>
          <a:bodyPr/>
          <a:lstStyle/>
          <a:p>
            <a:r>
              <a:rPr kumimoji="1" lang="ja-JP" altLang="en-US"/>
              <a:t>マスター タイトルの書式設定</a:t>
            </a:r>
          </a:p>
        </p:txBody>
      </p:sp>
      <p:sp>
        <p:nvSpPr>
          <p:cNvPr id="9" name="フッター プレースホルダー 8">
            <a:extLst>
              <a:ext uri="{FF2B5EF4-FFF2-40B4-BE49-F238E27FC236}">
                <a16:creationId xmlns:a16="http://schemas.microsoft.com/office/drawing/2014/main" id="{87215981-0AE2-4F81-8B7E-F5B4979EC043}"/>
              </a:ext>
            </a:extLst>
          </p:cNvPr>
          <p:cNvSpPr>
            <a:spLocks noGrp="1"/>
          </p:cNvSpPr>
          <p:nvPr>
            <p:ph type="ftr" sz="quarter" idx="11"/>
          </p:nvPr>
        </p:nvSpPr>
        <p:spPr>
          <a:xfrm>
            <a:off x="506530" y="6658115"/>
            <a:ext cx="5307420" cy="188951"/>
          </a:xfrm>
        </p:spPr>
        <p:txBody>
          <a:bodyPr/>
          <a:lstStyle>
            <a:lvl1pPr algn="l">
              <a:defRPr/>
            </a:lvl1pPr>
          </a:lstStyle>
          <a:p>
            <a:pPr algn="l"/>
            <a:endParaRPr kumimoji="1" lang="ja-JP" altLang="en-US"/>
          </a:p>
        </p:txBody>
      </p:sp>
      <p:sp>
        <p:nvSpPr>
          <p:cNvPr id="11" name="Slide Number Placeholder 5">
            <a:extLst>
              <a:ext uri="{FF2B5EF4-FFF2-40B4-BE49-F238E27FC236}">
                <a16:creationId xmlns:a16="http://schemas.microsoft.com/office/drawing/2014/main" id="{0C55BBB2-D192-4944-823A-82A862F6E61B}"/>
              </a:ext>
            </a:extLst>
          </p:cNvPr>
          <p:cNvSpPr>
            <a:spLocks noGrp="1"/>
          </p:cNvSpPr>
          <p:nvPr>
            <p:ph type="sldNum" sz="quarter" idx="4"/>
          </p:nvPr>
        </p:nvSpPr>
        <p:spPr>
          <a:xfrm>
            <a:off x="11274961" y="6658111"/>
            <a:ext cx="410512" cy="195951"/>
          </a:xfrm>
          <a:prstGeom prst="rect">
            <a:avLst/>
          </a:prstGeom>
          <a:noFill/>
        </p:spPr>
        <p:txBody>
          <a:bodyPr vert="horz" lIns="0" tIns="0" rIns="0" bIns="0" rtlCol="0" anchor="ctr"/>
          <a:lstStyle>
            <a:lvl1pPr algn="r" fontAlgn="ctr">
              <a:defRPr sz="816" b="0">
                <a:solidFill>
                  <a:schemeClr val="tx1">
                    <a:lumMod val="85000"/>
                    <a:lumOff val="15000"/>
                  </a:schemeClr>
                </a:solidFill>
                <a:latin typeface="+mn-ea"/>
                <a:ea typeface="+mn-ea"/>
              </a:defRPr>
            </a:lvl1pPr>
          </a:lstStyle>
          <a:p>
            <a:fld id="{43917D35-CB2B-46E2-AAA2-A2005A228270}" type="slidenum">
              <a:rPr kumimoji="1" lang="ja-JP" altLang="en-US" smtClean="0"/>
              <a:pPr/>
              <a:t>‹#›</a:t>
            </a:fld>
            <a:endParaRPr kumimoji="1" lang="ja-JP" altLang="en-US" dirty="0"/>
          </a:p>
        </p:txBody>
      </p:sp>
    </p:spTree>
    <p:extLst>
      <p:ext uri="{BB962C8B-B14F-4D97-AF65-F5344CB8AC3E}">
        <p14:creationId xmlns:p14="http://schemas.microsoft.com/office/powerpoint/2010/main" val="3032165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32DAE33-DB3E-41D1-8184-FC299A434FA6}" type="datetimeFigureOut">
              <a:rPr kumimoji="1" lang="ja-JP" altLang="en-US" smtClean="0"/>
              <a:t>2025/4/7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D81F2FA-F46B-4F74-9F1E-A40F41D483F2}" type="slidenum">
              <a:rPr kumimoji="1" lang="ja-JP" altLang="en-US" smtClean="0"/>
              <a:t>‹#›</a:t>
            </a:fld>
            <a:endParaRPr kumimoji="1" lang="ja-JP" altLang="en-US"/>
          </a:p>
        </p:txBody>
      </p:sp>
    </p:spTree>
    <p:extLst>
      <p:ext uri="{BB962C8B-B14F-4D97-AF65-F5344CB8AC3E}">
        <p14:creationId xmlns:p14="http://schemas.microsoft.com/office/powerpoint/2010/main" val="4018330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白紙">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530CF4ED-436E-45C0-B298-2C6B211F838F}"/>
              </a:ext>
            </a:extLst>
          </p:cNvPr>
          <p:cNvSpPr>
            <a:spLocks noGrp="1"/>
          </p:cNvSpPr>
          <p:nvPr>
            <p:ph type="title"/>
          </p:nvPr>
        </p:nvSpPr>
        <p:spPr/>
        <p:txBody>
          <a:bodyPr/>
          <a:lstStyle/>
          <a:p>
            <a:r>
              <a:rPr kumimoji="1" lang="ja-JP" altLang="en-US"/>
              <a:t>マスター タイトルの書式設定</a:t>
            </a:r>
          </a:p>
        </p:txBody>
      </p:sp>
      <p:sp>
        <p:nvSpPr>
          <p:cNvPr id="7" name="日付プレースホルダー 6">
            <a:extLst>
              <a:ext uri="{FF2B5EF4-FFF2-40B4-BE49-F238E27FC236}">
                <a16:creationId xmlns:a16="http://schemas.microsoft.com/office/drawing/2014/main" id="{4AA3029F-0FBC-4561-9D4B-5A0B5DAAF99A}"/>
              </a:ext>
            </a:extLst>
          </p:cNvPr>
          <p:cNvSpPr>
            <a:spLocks noGrp="1"/>
          </p:cNvSpPr>
          <p:nvPr>
            <p:ph type="dt" sz="half" idx="10"/>
          </p:nvPr>
        </p:nvSpPr>
        <p:spPr/>
        <p:txBody>
          <a:bodyPr/>
          <a:lstStyle/>
          <a:p>
            <a:fld id="{2E7CFEA3-2A17-4EB0-BA6D-F89D0A3EC8F7}" type="datetime1">
              <a:rPr kumimoji="1" lang="ja-JP" altLang="en-US" smtClean="0"/>
              <a:t>2025/4/7</a:t>
            </a:fld>
            <a:endParaRPr kumimoji="1" lang="ja-JP" altLang="en-US" dirty="0"/>
          </a:p>
        </p:txBody>
      </p:sp>
      <p:sp>
        <p:nvSpPr>
          <p:cNvPr id="8" name="フッター プレースホルダー 7">
            <a:extLst>
              <a:ext uri="{FF2B5EF4-FFF2-40B4-BE49-F238E27FC236}">
                <a16:creationId xmlns:a16="http://schemas.microsoft.com/office/drawing/2014/main" id="{3E84AA09-2F1E-44A8-9301-367BCFF15D9D}"/>
              </a:ext>
            </a:extLst>
          </p:cNvPr>
          <p:cNvSpPr>
            <a:spLocks noGrp="1"/>
          </p:cNvSpPr>
          <p:nvPr>
            <p:ph type="ftr" sz="quarter" idx="11"/>
          </p:nvPr>
        </p:nvSpPr>
        <p:spPr/>
        <p:txBody>
          <a:bodyPr/>
          <a:lstStyle/>
          <a:p>
            <a:endParaRPr kumimoji="1" lang="ja-JP" altLang="en-US"/>
          </a:p>
        </p:txBody>
      </p:sp>
      <p:sp>
        <p:nvSpPr>
          <p:cNvPr id="10" name="Slide Number Placeholder 5">
            <a:extLst>
              <a:ext uri="{FF2B5EF4-FFF2-40B4-BE49-F238E27FC236}">
                <a16:creationId xmlns:a16="http://schemas.microsoft.com/office/drawing/2014/main" id="{6A792CE2-E95A-469F-9D64-5C490592A132}"/>
              </a:ext>
            </a:extLst>
          </p:cNvPr>
          <p:cNvSpPr>
            <a:spLocks noGrp="1"/>
          </p:cNvSpPr>
          <p:nvPr>
            <p:ph type="sldNum" sz="quarter" idx="4"/>
          </p:nvPr>
        </p:nvSpPr>
        <p:spPr>
          <a:xfrm>
            <a:off x="11274962" y="6658111"/>
            <a:ext cx="410513" cy="195951"/>
          </a:xfrm>
          <a:prstGeom prst="rect">
            <a:avLst/>
          </a:prstGeom>
          <a:noFill/>
        </p:spPr>
        <p:txBody>
          <a:bodyPr vert="horz" lIns="0" tIns="0" rIns="0" bIns="0" rtlCol="0" anchor="ctr"/>
          <a:lstStyle>
            <a:lvl1pPr algn="r" fontAlgn="ctr">
              <a:defRPr sz="816" b="0">
                <a:solidFill>
                  <a:schemeClr val="tx1">
                    <a:lumMod val="85000"/>
                    <a:lumOff val="15000"/>
                  </a:schemeClr>
                </a:solidFill>
                <a:latin typeface="+mn-ea"/>
                <a:ea typeface="+mn-ea"/>
              </a:defRPr>
            </a:lvl1pPr>
          </a:lstStyle>
          <a:p>
            <a:fld id="{43917D35-CB2B-46E2-AAA2-A2005A228270}" type="slidenum">
              <a:rPr kumimoji="1" lang="ja-JP" altLang="en-US" smtClean="0"/>
              <a:pPr/>
              <a:t>‹#›</a:t>
            </a:fld>
            <a:endParaRPr kumimoji="1" lang="ja-JP" altLang="en-US" dirty="0"/>
          </a:p>
        </p:txBody>
      </p:sp>
    </p:spTree>
    <p:extLst>
      <p:ext uri="{BB962C8B-B14F-4D97-AF65-F5344CB8AC3E}">
        <p14:creationId xmlns:p14="http://schemas.microsoft.com/office/powerpoint/2010/main" val="32653614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CB96BA59-7001-4F65-95FD-5B86F2B18C8B}"/>
              </a:ext>
            </a:extLst>
          </p:cNvPr>
          <p:cNvSpPr>
            <a:spLocks noGrp="1"/>
          </p:cNvSpPr>
          <p:nvPr>
            <p:ph type="ftr" sz="quarter" idx="10"/>
          </p:nvPr>
        </p:nvSpPr>
        <p:spPr/>
        <p:txBody>
          <a:bodyPr/>
          <a:lstStyle/>
          <a:p>
            <a:r>
              <a:rPr kumimoji="1" lang="en-US" altLang="ja-JP" dirty="0"/>
              <a:t>©Copyright Japan Association for the 2025 World Exposition, All rights reserved.</a:t>
            </a:r>
            <a:endParaRPr kumimoji="1" lang="ja-JP" altLang="en-US" dirty="0"/>
          </a:p>
        </p:txBody>
      </p:sp>
      <p:sp>
        <p:nvSpPr>
          <p:cNvPr id="4" name="スライド番号プレースホルダー 3">
            <a:extLst>
              <a:ext uri="{FF2B5EF4-FFF2-40B4-BE49-F238E27FC236}">
                <a16:creationId xmlns:a16="http://schemas.microsoft.com/office/drawing/2014/main" id="{A7F8461F-720A-4306-B710-E57DCBDBDBC6}"/>
              </a:ext>
            </a:extLst>
          </p:cNvPr>
          <p:cNvSpPr>
            <a:spLocks noGrp="1"/>
          </p:cNvSpPr>
          <p:nvPr>
            <p:ph type="sldNum" sz="quarter" idx="11"/>
          </p:nvPr>
        </p:nvSpPr>
        <p:spPr>
          <a:xfrm>
            <a:off x="11639711" y="6537859"/>
            <a:ext cx="360000" cy="216000"/>
          </a:xfrm>
        </p:spPr>
        <p:txBody>
          <a:bodyPr/>
          <a:lstStyle>
            <a:lvl1pPr>
              <a:defRPr sz="836"/>
            </a:lvl1pPr>
          </a:lstStyle>
          <a:p>
            <a:fld id="{43917D35-CB2B-46E2-AAA2-A2005A228270}" type="slidenum">
              <a:rPr lang="ja-JP" altLang="en-US" smtClean="0"/>
              <a:pPr/>
              <a:t>‹#›</a:t>
            </a:fld>
            <a:endParaRPr lang="ja-JP" altLang="en-US" dirty="0"/>
          </a:p>
        </p:txBody>
      </p:sp>
      <p:sp>
        <p:nvSpPr>
          <p:cNvPr id="8" name="コンテンツ プレースホルダー 2">
            <a:extLst>
              <a:ext uri="{FF2B5EF4-FFF2-40B4-BE49-F238E27FC236}">
                <a16:creationId xmlns:a16="http://schemas.microsoft.com/office/drawing/2014/main" id="{C6FA9A71-82A9-4EF3-BCF9-B004D5758633}"/>
              </a:ext>
            </a:extLst>
          </p:cNvPr>
          <p:cNvSpPr>
            <a:spLocks noGrp="1"/>
          </p:cNvSpPr>
          <p:nvPr>
            <p:ph idx="1"/>
          </p:nvPr>
        </p:nvSpPr>
        <p:spPr>
          <a:xfrm>
            <a:off x="838201" y="1825625"/>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429532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a:xfrm>
            <a:off x="609601" y="6356497"/>
            <a:ext cx="2844800" cy="365125"/>
          </a:xfrm>
          <a:prstGeom prst="rect">
            <a:avLst/>
          </a:prstGeom>
        </p:spPr>
        <p:txBody>
          <a:bodyPr/>
          <a:lstStyle/>
          <a:p>
            <a:endParaRPr kumimoji="1" lang="ja-JP" altLang="en-US"/>
          </a:p>
        </p:txBody>
      </p:sp>
      <p:sp>
        <p:nvSpPr>
          <p:cNvPr id="4" name="フッター プレースホルダー 3"/>
          <p:cNvSpPr>
            <a:spLocks noGrp="1"/>
          </p:cNvSpPr>
          <p:nvPr>
            <p:ph type="ftr" sz="quarter" idx="11"/>
          </p:nvPr>
        </p:nvSpPr>
        <p:spPr>
          <a:xfrm>
            <a:off x="4165628" y="6356497"/>
            <a:ext cx="3860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46738" y="235782"/>
            <a:ext cx="11699081" cy="559192"/>
          </a:xfrm>
          <a:prstGeom prst="rect">
            <a:avLst/>
          </a:prstGeom>
        </p:spPr>
        <p:txBody>
          <a:bodyPr wrap="square">
            <a:spAutoFit/>
          </a:bodyPr>
          <a:lstStyle>
            <a:lvl1pPr algn="l">
              <a:defRPr lang="ja-JP" altLang="en-US" sz="2351"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247131" y="6309323"/>
            <a:ext cx="11565196" cy="204158"/>
          </a:xfrm>
          <a:prstGeom prst="rect">
            <a:avLst/>
          </a:prstGeom>
          <a:noFill/>
        </p:spPr>
        <p:txBody>
          <a:bodyPr wrap="square" lIns="0" tIns="0" rIns="0" bIns="0">
            <a:spAutoFit/>
          </a:bodyPr>
          <a:lstStyle>
            <a:lvl1pPr marL="0" indent="0">
              <a:spcBef>
                <a:spcPts val="0"/>
              </a:spcBef>
              <a:spcAft>
                <a:spcPts val="0"/>
              </a:spcAft>
              <a:buNone/>
              <a:defRPr sz="1028">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（資料）●●</a:t>
            </a:r>
          </a:p>
        </p:txBody>
      </p:sp>
      <p:sp>
        <p:nvSpPr>
          <p:cNvPr id="9" name="テキスト プレースホルダー 9"/>
          <p:cNvSpPr>
            <a:spLocks noGrp="1"/>
          </p:cNvSpPr>
          <p:nvPr>
            <p:ph type="body" sz="quarter" idx="14" hasCustomPrompt="1"/>
          </p:nvPr>
        </p:nvSpPr>
        <p:spPr>
          <a:xfrm>
            <a:off x="247136" y="3104971"/>
            <a:ext cx="1816203" cy="389081"/>
          </a:xfrm>
          <a:prstGeom prst="rect">
            <a:avLst/>
          </a:prstGeom>
          <a:noFill/>
        </p:spPr>
        <p:txBody>
          <a:bodyPr wrap="none" lIns="0" tIns="0" rIns="0" bIns="0">
            <a:spAutoFit/>
          </a:bodyPr>
          <a:lstStyle>
            <a:lvl1pPr marL="0" indent="0">
              <a:spcBef>
                <a:spcPts val="0"/>
              </a:spcBef>
              <a:spcAft>
                <a:spcPts val="0"/>
              </a:spcAft>
              <a:buNone/>
              <a:defRPr sz="195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246738" y="3769295"/>
            <a:ext cx="1274388" cy="272254"/>
          </a:xfrm>
          <a:prstGeom prst="rect">
            <a:avLst/>
          </a:prstGeom>
          <a:noFill/>
        </p:spPr>
        <p:txBody>
          <a:bodyPr wrap="none" lIns="0" tIns="0" rIns="0" bIns="0">
            <a:spAutoFit/>
          </a:bodyPr>
          <a:lstStyle>
            <a:lvl1pPr marL="0" indent="0">
              <a:spcBef>
                <a:spcPts val="0"/>
              </a:spcBef>
              <a:spcAft>
                <a:spcPts val="0"/>
              </a:spcAft>
              <a:buNone/>
              <a:defRPr sz="1371">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246736" y="4365106"/>
            <a:ext cx="1078821" cy="204158"/>
          </a:xfrm>
          <a:prstGeom prst="rect">
            <a:avLst/>
          </a:prstGeom>
          <a:noFill/>
        </p:spPr>
        <p:txBody>
          <a:bodyPr wrap="none" lIns="0" tIns="0" rIns="0" bIns="0">
            <a:spAutoFit/>
          </a:bodyPr>
          <a:lstStyle>
            <a:lvl1pPr marL="0" indent="0">
              <a:spcBef>
                <a:spcPts val="0"/>
              </a:spcBef>
              <a:spcAft>
                <a:spcPts val="0"/>
              </a:spcAft>
              <a:buNone/>
              <a:defRPr sz="1028">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2" name="テキスト プレースホルダー 11"/>
          <p:cNvSpPr>
            <a:spLocks noGrp="1"/>
          </p:cNvSpPr>
          <p:nvPr>
            <p:ph type="body" sz="quarter" idx="17"/>
          </p:nvPr>
        </p:nvSpPr>
        <p:spPr>
          <a:xfrm>
            <a:off x="246189" y="764705"/>
            <a:ext cx="11699631" cy="607190"/>
          </a:xfrm>
          <a:prstGeom prst="rect">
            <a:avLst/>
          </a:prstGeom>
          <a:solidFill>
            <a:srgbClr val="99D6EC"/>
          </a:solidFill>
          <a:ln>
            <a:noFill/>
          </a:ln>
        </p:spPr>
        <p:txBody>
          <a:bodyPr vert="horz" wrap="square" lIns="216000" tIns="108000" rIns="216000" bIns="108000" rtlCol="0" anchor="t" anchorCtr="0">
            <a:spAutoFit/>
          </a:bodyPr>
          <a:lstStyle>
            <a:lvl1pPr>
              <a:defRPr lang="ja-JP" altLang="en-US" sz="1959" dirty="0">
                <a:latin typeface="Meiryo UI" panose="020B0604030504040204" pitchFamily="50" charset="-128"/>
                <a:ea typeface="Meiryo UI" panose="020B0604030504040204" pitchFamily="50" charset="-128"/>
                <a:cs typeface="Meiryo UI" panose="020B0604030504040204" pitchFamily="50" charset="-128"/>
              </a:defRPr>
            </a:lvl1pPr>
          </a:lstStyle>
          <a:p>
            <a:pPr marL="251780" lvl="0" indent="-251780">
              <a:spcBef>
                <a:spcPts val="588"/>
              </a:spcBef>
              <a:spcAft>
                <a:spcPts val="588"/>
              </a:spcAft>
              <a:buClr>
                <a:srgbClr val="002060"/>
              </a:buClr>
              <a:buFont typeface="Wingdings" panose="05000000000000000000" pitchFamily="2" charset="2"/>
              <a:buChar char="l"/>
            </a:pPr>
            <a:r>
              <a:rPr kumimoji="1" lang="ja-JP" altLang="en-US"/>
              <a:t>マスター テキストの書式設定</a:t>
            </a:r>
          </a:p>
        </p:txBody>
      </p:sp>
    </p:spTree>
    <p:extLst>
      <p:ext uri="{BB962C8B-B14F-4D97-AF65-F5344CB8AC3E}">
        <p14:creationId xmlns:p14="http://schemas.microsoft.com/office/powerpoint/2010/main" val="20798800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551140-40AB-4192-AF1F-BC27A490B5FA}" type="datetimeFigureOut">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73710A-F6DE-4E12-9581-EE3E4D7A4EB2}" type="slidenum">
              <a:rPr kumimoji="1" lang="ja-JP" altLang="en-US" smtClean="0"/>
              <a:t>‹#›</a:t>
            </a:fld>
            <a:endParaRPr kumimoji="1" lang="ja-JP" altLang="en-US"/>
          </a:p>
        </p:txBody>
      </p:sp>
    </p:spTree>
    <p:extLst>
      <p:ext uri="{BB962C8B-B14F-4D97-AF65-F5344CB8AC3E}">
        <p14:creationId xmlns:p14="http://schemas.microsoft.com/office/powerpoint/2010/main" val="3726998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1_2 つのコンテンツ">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F551140-40AB-4192-AF1F-BC27A490B5FA}" type="datetimeFigureOut">
              <a:rPr kumimoji="1" lang="ja-JP" altLang="en-US" smtClean="0"/>
              <a:t>2025/4/7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73710A-F6DE-4E12-9581-EE3E4D7A4EB2}" type="slidenum">
              <a:rPr kumimoji="1" lang="ja-JP" altLang="en-US" smtClean="0"/>
              <a:t>‹#›</a:t>
            </a:fld>
            <a:endParaRPr kumimoji="1" lang="ja-JP" altLang="en-US"/>
          </a:p>
        </p:txBody>
      </p:sp>
    </p:spTree>
    <p:extLst>
      <p:ext uri="{BB962C8B-B14F-4D97-AF65-F5344CB8AC3E}">
        <p14:creationId xmlns:p14="http://schemas.microsoft.com/office/powerpoint/2010/main" val="17261772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94AE45-D488-4E02-87D8-E78718A7C21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4523C9C-DA6E-4341-BF3F-0D5B654AC67F}"/>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5D8B98C-9B28-415A-9E64-58249517D6EF}"/>
              </a:ext>
            </a:extLst>
          </p:cNvPr>
          <p:cNvSpPr>
            <a:spLocks noGrp="1"/>
          </p:cNvSpPr>
          <p:nvPr>
            <p:ph type="dt" sz="half" idx="10"/>
          </p:nvPr>
        </p:nvSpPr>
        <p:spPr/>
        <p:txBody>
          <a:bodyPr/>
          <a:lstStyle/>
          <a:p>
            <a:fld id="{8AB3CC1E-F93A-4039-AE9C-1EE51B057BA7}"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F8E8BBE2-9819-4013-870B-FCB7912624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E32F28-7CEE-453F-B499-FE5FDAD46894}"/>
              </a:ext>
            </a:extLst>
          </p:cNvPr>
          <p:cNvSpPr>
            <a:spLocks noGrp="1"/>
          </p:cNvSpPr>
          <p:nvPr>
            <p:ph type="sldNum" sz="quarter" idx="12"/>
          </p:nvPr>
        </p:nvSpPr>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33053213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EC2C5D-17D8-4936-94DB-C23FD1AC7A5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4450441-D5D0-41FD-8735-34B63567113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731DA6-0508-4371-B24C-578D7922268B}"/>
              </a:ext>
            </a:extLst>
          </p:cNvPr>
          <p:cNvSpPr>
            <a:spLocks noGrp="1"/>
          </p:cNvSpPr>
          <p:nvPr>
            <p:ph type="dt" sz="half" idx="10"/>
          </p:nvPr>
        </p:nvSpPr>
        <p:spPr/>
        <p:txBody>
          <a:bodyPr/>
          <a:lstStyle/>
          <a:p>
            <a:fld id="{8AB3CC1E-F93A-4039-AE9C-1EE51B057BA7}"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7B3510B5-53D1-4EE5-8973-266651009F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566201-60A3-475B-BAC9-CEBE17810EDB}"/>
              </a:ext>
            </a:extLst>
          </p:cNvPr>
          <p:cNvSpPr>
            <a:spLocks noGrp="1"/>
          </p:cNvSpPr>
          <p:nvPr>
            <p:ph type="sldNum" sz="quarter" idx="12"/>
          </p:nvPr>
        </p:nvSpPr>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41153891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FE8242-BB46-461F-AE09-CA333D0C4B2C}"/>
              </a:ext>
            </a:extLst>
          </p:cNvPr>
          <p:cNvSpPr>
            <a:spLocks noGrp="1"/>
          </p:cNvSpPr>
          <p:nvPr>
            <p:ph type="title"/>
          </p:nvPr>
        </p:nvSpPr>
        <p:spPr>
          <a:xfrm>
            <a:off x="831851" y="1709740"/>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25043C8-DB27-462D-93DA-09754F66B3A0}"/>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0A8184D-D6FB-41C4-816B-7E6D21827E6C}"/>
              </a:ext>
            </a:extLst>
          </p:cNvPr>
          <p:cNvSpPr>
            <a:spLocks noGrp="1"/>
          </p:cNvSpPr>
          <p:nvPr>
            <p:ph type="dt" sz="half" idx="10"/>
          </p:nvPr>
        </p:nvSpPr>
        <p:spPr/>
        <p:txBody>
          <a:bodyPr/>
          <a:lstStyle/>
          <a:p>
            <a:fld id="{8AB3CC1E-F93A-4039-AE9C-1EE51B057BA7}"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599B7698-A79B-4129-A004-3B823989E8E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1F6BEA8-90F2-41B7-8183-210CAF38633B}"/>
              </a:ext>
            </a:extLst>
          </p:cNvPr>
          <p:cNvSpPr>
            <a:spLocks noGrp="1"/>
          </p:cNvSpPr>
          <p:nvPr>
            <p:ph type="sldNum" sz="quarter" idx="12"/>
          </p:nvPr>
        </p:nvSpPr>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32814528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81686B-CA89-4DBA-9C8B-B0C0B0C86CF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A916A26-F2BF-4101-8727-E844A1BD73C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C3BE4F7-9F3C-4881-B9F5-0C8C28A22D2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684F879-84AE-4B1B-9DFE-2387EA9FECE0}"/>
              </a:ext>
            </a:extLst>
          </p:cNvPr>
          <p:cNvSpPr>
            <a:spLocks noGrp="1"/>
          </p:cNvSpPr>
          <p:nvPr>
            <p:ph type="dt" sz="half" idx="10"/>
          </p:nvPr>
        </p:nvSpPr>
        <p:spPr/>
        <p:txBody>
          <a:bodyPr/>
          <a:lstStyle/>
          <a:p>
            <a:fld id="{8AB3CC1E-F93A-4039-AE9C-1EE51B057BA7}" type="datetimeFigureOut">
              <a:rPr kumimoji="1" lang="ja-JP" altLang="en-US" smtClean="0"/>
              <a:t>2025/4/7</a:t>
            </a:fld>
            <a:endParaRPr kumimoji="1" lang="ja-JP" altLang="en-US"/>
          </a:p>
        </p:txBody>
      </p:sp>
      <p:sp>
        <p:nvSpPr>
          <p:cNvPr id="6" name="フッター プレースホルダー 5">
            <a:extLst>
              <a:ext uri="{FF2B5EF4-FFF2-40B4-BE49-F238E27FC236}">
                <a16:creationId xmlns:a16="http://schemas.microsoft.com/office/drawing/2014/main" id="{8B2E8125-5909-4A10-B459-405B0019E16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FBB4980-39A4-4BB9-87D1-A37F5D36D7BD}"/>
              </a:ext>
            </a:extLst>
          </p:cNvPr>
          <p:cNvSpPr>
            <a:spLocks noGrp="1"/>
          </p:cNvSpPr>
          <p:nvPr>
            <p:ph type="sldNum" sz="quarter" idx="12"/>
          </p:nvPr>
        </p:nvSpPr>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13553913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6C1577-402D-49AB-9ED6-F31FC24A44C3}"/>
              </a:ext>
            </a:extLst>
          </p:cNvPr>
          <p:cNvSpPr>
            <a:spLocks noGrp="1"/>
          </p:cNvSpPr>
          <p:nvPr>
            <p:ph type="title"/>
          </p:nvPr>
        </p:nvSpPr>
        <p:spPr>
          <a:xfrm>
            <a:off x="839788" y="365127"/>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43D3B9A-73BB-44C2-A230-19282EDECC69}"/>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B5DC529-0057-4A83-8D32-16518D116A9D}"/>
              </a:ext>
            </a:extLst>
          </p:cNvPr>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6D3E5E7-AE0F-44D9-8BF4-7E75E0FBBFE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0200464-9C9C-45C5-A785-17CC20CC94D4}"/>
              </a:ext>
            </a:extLst>
          </p:cNvPr>
          <p:cNvSpPr>
            <a:spLocks noGrp="1"/>
          </p:cNvSpPr>
          <p:nvPr>
            <p:ph sz="quarter" idx="4"/>
          </p:nvPr>
        </p:nvSpPr>
        <p:spPr>
          <a:xfrm>
            <a:off x="6172201"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A0B23C6-ED79-4257-A03E-F980D0D3D304}"/>
              </a:ext>
            </a:extLst>
          </p:cNvPr>
          <p:cNvSpPr>
            <a:spLocks noGrp="1"/>
          </p:cNvSpPr>
          <p:nvPr>
            <p:ph type="dt" sz="half" idx="10"/>
          </p:nvPr>
        </p:nvSpPr>
        <p:spPr/>
        <p:txBody>
          <a:bodyPr/>
          <a:lstStyle/>
          <a:p>
            <a:fld id="{8AB3CC1E-F93A-4039-AE9C-1EE51B057BA7}" type="datetimeFigureOut">
              <a:rPr kumimoji="1" lang="ja-JP" altLang="en-US" smtClean="0"/>
              <a:t>2025/4/7</a:t>
            </a:fld>
            <a:endParaRPr kumimoji="1" lang="ja-JP" altLang="en-US"/>
          </a:p>
        </p:txBody>
      </p:sp>
      <p:sp>
        <p:nvSpPr>
          <p:cNvPr id="8" name="フッター プレースホルダー 7">
            <a:extLst>
              <a:ext uri="{FF2B5EF4-FFF2-40B4-BE49-F238E27FC236}">
                <a16:creationId xmlns:a16="http://schemas.microsoft.com/office/drawing/2014/main" id="{D64E1886-1B38-4D3B-9303-3C95159DA69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331222E-BD5C-4DD6-BEF4-48DFA82B77C2}"/>
              </a:ext>
            </a:extLst>
          </p:cNvPr>
          <p:cNvSpPr>
            <a:spLocks noGrp="1"/>
          </p:cNvSpPr>
          <p:nvPr>
            <p:ph type="sldNum" sz="quarter" idx="12"/>
          </p:nvPr>
        </p:nvSpPr>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16190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7"/>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1"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32DAE33-DB3E-41D1-8184-FC299A434FA6}" type="datetimeFigureOut">
              <a:rPr kumimoji="1" lang="ja-JP" altLang="en-US" smtClean="0"/>
              <a:t>2025/4/7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D81F2FA-F46B-4F74-9F1E-A40F41D483F2}" type="slidenum">
              <a:rPr kumimoji="1" lang="ja-JP" altLang="en-US" smtClean="0"/>
              <a:t>‹#›</a:t>
            </a:fld>
            <a:endParaRPr kumimoji="1" lang="ja-JP" altLang="en-US"/>
          </a:p>
        </p:txBody>
      </p:sp>
    </p:spTree>
    <p:extLst>
      <p:ext uri="{BB962C8B-B14F-4D97-AF65-F5344CB8AC3E}">
        <p14:creationId xmlns:p14="http://schemas.microsoft.com/office/powerpoint/2010/main" val="561516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369177-5BC0-4506-97BE-41E320443A8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60BE9BB-5639-4488-8C9C-AE33AA2F9C15}"/>
              </a:ext>
            </a:extLst>
          </p:cNvPr>
          <p:cNvSpPr>
            <a:spLocks noGrp="1"/>
          </p:cNvSpPr>
          <p:nvPr>
            <p:ph type="dt" sz="half" idx="10"/>
          </p:nvPr>
        </p:nvSpPr>
        <p:spPr/>
        <p:txBody>
          <a:bodyPr/>
          <a:lstStyle/>
          <a:p>
            <a:fld id="{8AB3CC1E-F93A-4039-AE9C-1EE51B057BA7}" type="datetimeFigureOut">
              <a:rPr kumimoji="1" lang="ja-JP" altLang="en-US" smtClean="0"/>
              <a:t>2025/4/7</a:t>
            </a:fld>
            <a:endParaRPr kumimoji="1" lang="ja-JP" altLang="en-US"/>
          </a:p>
        </p:txBody>
      </p:sp>
      <p:sp>
        <p:nvSpPr>
          <p:cNvPr id="4" name="フッター プレースホルダー 3">
            <a:extLst>
              <a:ext uri="{FF2B5EF4-FFF2-40B4-BE49-F238E27FC236}">
                <a16:creationId xmlns:a16="http://schemas.microsoft.com/office/drawing/2014/main" id="{96FE68AA-AA55-4A4C-90F4-B6DDAF4B6E1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11CBB44-5F77-4430-9763-70B2421CBFA4}"/>
              </a:ext>
            </a:extLst>
          </p:cNvPr>
          <p:cNvSpPr>
            <a:spLocks noGrp="1"/>
          </p:cNvSpPr>
          <p:nvPr>
            <p:ph type="sldNum" sz="quarter" idx="12"/>
          </p:nvPr>
        </p:nvSpPr>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11320628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8B3D777-DBF6-4214-A78C-751716EFCB66}"/>
              </a:ext>
            </a:extLst>
          </p:cNvPr>
          <p:cNvSpPr>
            <a:spLocks noGrp="1"/>
          </p:cNvSpPr>
          <p:nvPr>
            <p:ph type="dt" sz="half" idx="10"/>
          </p:nvPr>
        </p:nvSpPr>
        <p:spPr/>
        <p:txBody>
          <a:bodyPr/>
          <a:lstStyle/>
          <a:p>
            <a:fld id="{8AB3CC1E-F93A-4039-AE9C-1EE51B057BA7}" type="datetimeFigureOut">
              <a:rPr kumimoji="1" lang="ja-JP" altLang="en-US" smtClean="0"/>
              <a:t>2025/4/7</a:t>
            </a:fld>
            <a:endParaRPr kumimoji="1" lang="ja-JP" altLang="en-US"/>
          </a:p>
        </p:txBody>
      </p:sp>
      <p:sp>
        <p:nvSpPr>
          <p:cNvPr id="3" name="フッター プレースホルダー 2">
            <a:extLst>
              <a:ext uri="{FF2B5EF4-FFF2-40B4-BE49-F238E27FC236}">
                <a16:creationId xmlns:a16="http://schemas.microsoft.com/office/drawing/2014/main" id="{A537C284-FACF-4B12-BD59-7CFF1381493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9BA91C6-09A1-4D22-B280-D9AEAAB53BB6}"/>
              </a:ext>
            </a:extLst>
          </p:cNvPr>
          <p:cNvSpPr>
            <a:spLocks noGrp="1"/>
          </p:cNvSpPr>
          <p:nvPr>
            <p:ph type="sldNum" sz="quarter" idx="12"/>
          </p:nvPr>
        </p:nvSpPr>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22945928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51B2E2-91BA-408D-BBCC-637E242523B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7E60500-CC8B-451C-A2DC-5AAF52500C71}"/>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FC11E4A-B984-40FF-8365-B8A55515896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584306D-8766-4599-8A42-EA42A854BBEE}"/>
              </a:ext>
            </a:extLst>
          </p:cNvPr>
          <p:cNvSpPr>
            <a:spLocks noGrp="1"/>
          </p:cNvSpPr>
          <p:nvPr>
            <p:ph type="dt" sz="half" idx="10"/>
          </p:nvPr>
        </p:nvSpPr>
        <p:spPr/>
        <p:txBody>
          <a:bodyPr/>
          <a:lstStyle/>
          <a:p>
            <a:fld id="{8AB3CC1E-F93A-4039-AE9C-1EE51B057BA7}" type="datetimeFigureOut">
              <a:rPr kumimoji="1" lang="ja-JP" altLang="en-US" smtClean="0"/>
              <a:t>2025/4/7</a:t>
            </a:fld>
            <a:endParaRPr kumimoji="1" lang="ja-JP" altLang="en-US"/>
          </a:p>
        </p:txBody>
      </p:sp>
      <p:sp>
        <p:nvSpPr>
          <p:cNvPr id="6" name="フッター プレースホルダー 5">
            <a:extLst>
              <a:ext uri="{FF2B5EF4-FFF2-40B4-BE49-F238E27FC236}">
                <a16:creationId xmlns:a16="http://schemas.microsoft.com/office/drawing/2014/main" id="{5D8778ED-A30A-47B6-8DF5-31D7A515814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ED67AD0-2040-4860-90FD-FFF3D4EB2C6E}"/>
              </a:ext>
            </a:extLst>
          </p:cNvPr>
          <p:cNvSpPr>
            <a:spLocks noGrp="1"/>
          </p:cNvSpPr>
          <p:nvPr>
            <p:ph type="sldNum" sz="quarter" idx="12"/>
          </p:nvPr>
        </p:nvSpPr>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266865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333044-745C-4349-85F5-2063DB66DE5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237C468-51B8-4580-AC64-9692C2465BAA}"/>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2E4F863F-83BC-4048-B317-548659A6C0DF}"/>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1D16505-0515-40CE-96A0-1B30EA604B00}"/>
              </a:ext>
            </a:extLst>
          </p:cNvPr>
          <p:cNvSpPr>
            <a:spLocks noGrp="1"/>
          </p:cNvSpPr>
          <p:nvPr>
            <p:ph type="dt" sz="half" idx="10"/>
          </p:nvPr>
        </p:nvSpPr>
        <p:spPr/>
        <p:txBody>
          <a:bodyPr/>
          <a:lstStyle/>
          <a:p>
            <a:fld id="{8AB3CC1E-F93A-4039-AE9C-1EE51B057BA7}" type="datetimeFigureOut">
              <a:rPr kumimoji="1" lang="ja-JP" altLang="en-US" smtClean="0"/>
              <a:t>2025/4/7</a:t>
            </a:fld>
            <a:endParaRPr kumimoji="1" lang="ja-JP" altLang="en-US"/>
          </a:p>
        </p:txBody>
      </p:sp>
      <p:sp>
        <p:nvSpPr>
          <p:cNvPr id="6" name="フッター プレースホルダー 5">
            <a:extLst>
              <a:ext uri="{FF2B5EF4-FFF2-40B4-BE49-F238E27FC236}">
                <a16:creationId xmlns:a16="http://schemas.microsoft.com/office/drawing/2014/main" id="{4AA827AB-5E71-4D30-8E60-C9E8ED3A5DC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D09C4DB-1B74-45EA-B1AE-BE1C12F53769}"/>
              </a:ext>
            </a:extLst>
          </p:cNvPr>
          <p:cNvSpPr>
            <a:spLocks noGrp="1"/>
          </p:cNvSpPr>
          <p:nvPr>
            <p:ph type="sldNum" sz="quarter" idx="12"/>
          </p:nvPr>
        </p:nvSpPr>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37887434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1E11FA-8C5D-4A07-9B9C-F87FE9FCBFA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648E00E-1AF4-4C31-A1DD-B9C0806FD24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F9BBBC-11F4-4A34-9B9D-2022D028908A}"/>
              </a:ext>
            </a:extLst>
          </p:cNvPr>
          <p:cNvSpPr>
            <a:spLocks noGrp="1"/>
          </p:cNvSpPr>
          <p:nvPr>
            <p:ph type="dt" sz="half" idx="10"/>
          </p:nvPr>
        </p:nvSpPr>
        <p:spPr/>
        <p:txBody>
          <a:bodyPr/>
          <a:lstStyle/>
          <a:p>
            <a:fld id="{8AB3CC1E-F93A-4039-AE9C-1EE51B057BA7}"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B2B1C546-3DE4-4BE7-9224-F325A5113F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6353CF4-F1EE-4098-90AC-B41DC2B9A0F4}"/>
              </a:ext>
            </a:extLst>
          </p:cNvPr>
          <p:cNvSpPr>
            <a:spLocks noGrp="1"/>
          </p:cNvSpPr>
          <p:nvPr>
            <p:ph type="sldNum" sz="quarter" idx="12"/>
          </p:nvPr>
        </p:nvSpPr>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37541231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4C4BBD3-7B86-41AF-907D-77BBEA222B82}"/>
              </a:ext>
            </a:extLst>
          </p:cNvPr>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730017-4849-4BC5-ABC1-313B28032B27}"/>
              </a:ext>
            </a:extLst>
          </p:cNvPr>
          <p:cNvSpPr>
            <a:spLocks noGrp="1"/>
          </p:cNvSpPr>
          <p:nvPr>
            <p:ph type="body" orient="vert" idx="1"/>
          </p:nvPr>
        </p:nvSpPr>
        <p:spPr>
          <a:xfrm>
            <a:off x="838201"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8C5AE7-A3FE-403C-9451-050D37EBAEDB}"/>
              </a:ext>
            </a:extLst>
          </p:cNvPr>
          <p:cNvSpPr>
            <a:spLocks noGrp="1"/>
          </p:cNvSpPr>
          <p:nvPr>
            <p:ph type="dt" sz="half" idx="10"/>
          </p:nvPr>
        </p:nvSpPr>
        <p:spPr/>
        <p:txBody>
          <a:bodyPr/>
          <a:lstStyle/>
          <a:p>
            <a:fld id="{8AB3CC1E-F93A-4039-AE9C-1EE51B057BA7}"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D3A3D4CC-3F22-4381-9BA9-50C2CED0C0C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AD01DD-0BB1-41E4-9E80-96CD899F103D}"/>
              </a:ext>
            </a:extLst>
          </p:cNvPr>
          <p:cNvSpPr>
            <a:spLocks noGrp="1"/>
          </p:cNvSpPr>
          <p:nvPr>
            <p:ph type="sldNum" sz="quarter" idx="12"/>
          </p:nvPr>
        </p:nvSpPr>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28376697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94AE45-D488-4E02-87D8-E78718A7C2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4523C9C-DA6E-4341-BF3F-0D5B654AC67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5D8B98C-9B28-415A-9E64-58249517D6EF}"/>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8E8BBE2-9819-4013-870B-FCB791262483}"/>
              </a:ext>
            </a:extLst>
          </p:cNvPr>
          <p:cNvSpPr>
            <a:spLocks noGrp="1"/>
          </p:cNvSpPr>
          <p:nvPr>
            <p:ph type="ftr" sz="quarter" idx="11"/>
          </p:nvPr>
        </p:nvSpPr>
        <p:spPr>
          <a:xfrm>
            <a:off x="4038600" y="6356350"/>
            <a:ext cx="4114800" cy="365125"/>
          </a:xfrm>
          <a:prstGeom prst="rect">
            <a:avLst/>
          </a:prstGeom>
        </p:spPr>
        <p:txBody>
          <a:bodyPr/>
          <a:lstStyle/>
          <a:p>
            <a:r>
              <a:rPr kumimoji="1" lang="ja-JP" altLang="en-US"/>
              <a:t>４</a:t>
            </a:r>
          </a:p>
        </p:txBody>
      </p:sp>
      <p:sp>
        <p:nvSpPr>
          <p:cNvPr id="6" name="スライド番号プレースホルダー 5">
            <a:extLst>
              <a:ext uri="{FF2B5EF4-FFF2-40B4-BE49-F238E27FC236}">
                <a16:creationId xmlns:a16="http://schemas.microsoft.com/office/drawing/2014/main" id="{09E32F28-7CEE-453F-B499-FE5FDAD46894}"/>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27095301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EC2C5D-17D8-4936-94DB-C23FD1AC7A56}"/>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4450441-D5D0-41FD-8735-34B63567113F}"/>
              </a:ext>
            </a:extLst>
          </p:cNvPr>
          <p:cNvSpPr>
            <a:spLocks noGrp="1"/>
          </p:cNvSpPr>
          <p:nvPr>
            <p:ph idx="1"/>
          </p:nvPr>
        </p:nvSpPr>
        <p:spPr>
          <a:xfrm>
            <a:off x="838200" y="1825625"/>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731DA6-0508-4371-B24C-578D7922268B}"/>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7B3510B5-53D1-4EE5-8973-266651009F1A}"/>
              </a:ext>
            </a:extLst>
          </p:cNvPr>
          <p:cNvSpPr>
            <a:spLocks noGrp="1"/>
          </p:cNvSpPr>
          <p:nvPr>
            <p:ph type="ftr" sz="quarter" idx="11"/>
          </p:nvPr>
        </p:nvSpPr>
        <p:spPr>
          <a:xfrm>
            <a:off x="4038600" y="6356350"/>
            <a:ext cx="4114800" cy="365125"/>
          </a:xfrm>
          <a:prstGeom prst="rect">
            <a:avLst/>
          </a:prstGeom>
        </p:spPr>
        <p:txBody>
          <a:bodyPr/>
          <a:lstStyle/>
          <a:p>
            <a:r>
              <a:rPr kumimoji="1" lang="ja-JP" altLang="en-US"/>
              <a:t>４</a:t>
            </a:r>
          </a:p>
        </p:txBody>
      </p:sp>
      <p:sp>
        <p:nvSpPr>
          <p:cNvPr id="6" name="スライド番号プレースホルダー 5">
            <a:extLst>
              <a:ext uri="{FF2B5EF4-FFF2-40B4-BE49-F238E27FC236}">
                <a16:creationId xmlns:a16="http://schemas.microsoft.com/office/drawing/2014/main" id="{C4566201-60A3-475B-BAC9-CEBE17810EDB}"/>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40048465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FE8242-BB46-461F-AE09-CA333D0C4B2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25043C8-DB27-462D-93DA-09754F66B3A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0A8184D-D6FB-41C4-816B-7E6D21827E6C}"/>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599B7698-A79B-4129-A004-3B823989E8E1}"/>
              </a:ext>
            </a:extLst>
          </p:cNvPr>
          <p:cNvSpPr>
            <a:spLocks noGrp="1"/>
          </p:cNvSpPr>
          <p:nvPr>
            <p:ph type="ftr" sz="quarter" idx="11"/>
          </p:nvPr>
        </p:nvSpPr>
        <p:spPr>
          <a:xfrm>
            <a:off x="4038600" y="6356350"/>
            <a:ext cx="4114800" cy="365125"/>
          </a:xfrm>
          <a:prstGeom prst="rect">
            <a:avLst/>
          </a:prstGeom>
        </p:spPr>
        <p:txBody>
          <a:bodyPr/>
          <a:lstStyle/>
          <a:p>
            <a:r>
              <a:rPr kumimoji="1" lang="ja-JP" altLang="en-US"/>
              <a:t>４</a:t>
            </a:r>
          </a:p>
        </p:txBody>
      </p:sp>
      <p:sp>
        <p:nvSpPr>
          <p:cNvPr id="6" name="スライド番号プレースホルダー 5">
            <a:extLst>
              <a:ext uri="{FF2B5EF4-FFF2-40B4-BE49-F238E27FC236}">
                <a16:creationId xmlns:a16="http://schemas.microsoft.com/office/drawing/2014/main" id="{51F6BEA8-90F2-41B7-8183-210CAF38633B}"/>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5097286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81686B-CA89-4DBA-9C8B-B0C0B0C86CF6}"/>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A916A26-F2BF-4101-8727-E844A1BD73CE}"/>
              </a:ext>
            </a:extLst>
          </p:cNvPr>
          <p:cNvSpPr>
            <a:spLocks noGrp="1"/>
          </p:cNvSpPr>
          <p:nvPr>
            <p:ph sz="half" idx="1"/>
          </p:nvPr>
        </p:nvSpPr>
        <p:spPr>
          <a:xfrm>
            <a:off x="838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C3BE4F7-9F3C-4881-B9F5-0C8C28A22D23}"/>
              </a:ext>
            </a:extLst>
          </p:cNvPr>
          <p:cNvSpPr>
            <a:spLocks noGrp="1"/>
          </p:cNvSpPr>
          <p:nvPr>
            <p:ph sz="half" idx="2"/>
          </p:nvPr>
        </p:nvSpPr>
        <p:spPr>
          <a:xfrm>
            <a:off x="6172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684F879-84AE-4B1B-9DFE-2387EA9FECE0}"/>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8B2E8125-5909-4A10-B459-405B0019E168}"/>
              </a:ext>
            </a:extLst>
          </p:cNvPr>
          <p:cNvSpPr>
            <a:spLocks noGrp="1"/>
          </p:cNvSpPr>
          <p:nvPr>
            <p:ph type="ftr" sz="quarter" idx="11"/>
          </p:nvPr>
        </p:nvSpPr>
        <p:spPr>
          <a:xfrm>
            <a:off x="4038600" y="6356350"/>
            <a:ext cx="4114800" cy="365125"/>
          </a:xfrm>
          <a:prstGeom prst="rect">
            <a:avLst/>
          </a:prstGeom>
        </p:spPr>
        <p:txBody>
          <a:bodyPr/>
          <a:lstStyle/>
          <a:p>
            <a:r>
              <a:rPr kumimoji="1" lang="ja-JP" altLang="en-US"/>
              <a:t>４</a:t>
            </a:r>
          </a:p>
        </p:txBody>
      </p:sp>
      <p:sp>
        <p:nvSpPr>
          <p:cNvPr id="7" name="スライド番号プレースホルダー 6">
            <a:extLst>
              <a:ext uri="{FF2B5EF4-FFF2-40B4-BE49-F238E27FC236}">
                <a16:creationId xmlns:a16="http://schemas.microsoft.com/office/drawing/2014/main" id="{9FBB4980-39A4-4BB9-87D1-A37F5D36D7BD}"/>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3856482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32DAE33-DB3E-41D1-8184-FC299A434FA6}" type="datetimeFigureOut">
              <a:rPr kumimoji="1" lang="ja-JP" altLang="en-US" smtClean="0"/>
              <a:t>2025/4/7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D81F2FA-F46B-4F74-9F1E-A40F41D483F2}" type="slidenum">
              <a:rPr kumimoji="1" lang="ja-JP" altLang="en-US" smtClean="0"/>
              <a:t>‹#›</a:t>
            </a:fld>
            <a:endParaRPr kumimoji="1" lang="ja-JP" altLang="en-US"/>
          </a:p>
        </p:txBody>
      </p:sp>
    </p:spTree>
    <p:extLst>
      <p:ext uri="{BB962C8B-B14F-4D97-AF65-F5344CB8AC3E}">
        <p14:creationId xmlns:p14="http://schemas.microsoft.com/office/powerpoint/2010/main" val="17087955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6C1577-402D-49AB-9ED6-F31FC24A44C3}"/>
              </a:ext>
            </a:extLst>
          </p:cNvPr>
          <p:cNvSpPr>
            <a:spLocks noGrp="1"/>
          </p:cNvSpPr>
          <p:nvPr>
            <p:ph type="title"/>
          </p:nvPr>
        </p:nvSpPr>
        <p:spPr>
          <a:xfrm>
            <a:off x="839788" y="365125"/>
            <a:ext cx="105156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43D3B9A-73BB-44C2-A230-19282EDECC6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B5DC529-0057-4A83-8D32-16518D116A9D}"/>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6D3E5E7-AE0F-44D9-8BF4-7E75E0FBBFE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0200464-9C9C-45C5-A785-17CC20CC94D4}"/>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A0B23C6-ED79-4257-A03E-F980D0D3D304}"/>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8" name="フッター プレースホルダー 7">
            <a:extLst>
              <a:ext uri="{FF2B5EF4-FFF2-40B4-BE49-F238E27FC236}">
                <a16:creationId xmlns:a16="http://schemas.microsoft.com/office/drawing/2014/main" id="{D64E1886-1B38-4D3B-9303-3C95159DA694}"/>
              </a:ext>
            </a:extLst>
          </p:cNvPr>
          <p:cNvSpPr>
            <a:spLocks noGrp="1"/>
          </p:cNvSpPr>
          <p:nvPr>
            <p:ph type="ftr" sz="quarter" idx="11"/>
          </p:nvPr>
        </p:nvSpPr>
        <p:spPr>
          <a:xfrm>
            <a:off x="4038600" y="6356350"/>
            <a:ext cx="4114800" cy="365125"/>
          </a:xfrm>
          <a:prstGeom prst="rect">
            <a:avLst/>
          </a:prstGeom>
        </p:spPr>
        <p:txBody>
          <a:bodyPr/>
          <a:lstStyle/>
          <a:p>
            <a:r>
              <a:rPr kumimoji="1" lang="ja-JP" altLang="en-US"/>
              <a:t>４</a:t>
            </a:r>
          </a:p>
        </p:txBody>
      </p:sp>
      <p:sp>
        <p:nvSpPr>
          <p:cNvPr id="9" name="スライド番号プレースホルダー 8">
            <a:extLst>
              <a:ext uri="{FF2B5EF4-FFF2-40B4-BE49-F238E27FC236}">
                <a16:creationId xmlns:a16="http://schemas.microsoft.com/office/drawing/2014/main" id="{A331222E-BD5C-4DD6-BEF4-48DFA82B77C2}"/>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13205163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369177-5BC0-4506-97BE-41E320443A8C}"/>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60BE9BB-5639-4488-8C9C-AE33AA2F9C15}"/>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4" name="フッター プレースホルダー 3">
            <a:extLst>
              <a:ext uri="{FF2B5EF4-FFF2-40B4-BE49-F238E27FC236}">
                <a16:creationId xmlns:a16="http://schemas.microsoft.com/office/drawing/2014/main" id="{96FE68AA-AA55-4A4C-90F4-B6DDAF4B6E1D}"/>
              </a:ext>
            </a:extLst>
          </p:cNvPr>
          <p:cNvSpPr>
            <a:spLocks noGrp="1"/>
          </p:cNvSpPr>
          <p:nvPr>
            <p:ph type="ftr" sz="quarter" idx="11"/>
          </p:nvPr>
        </p:nvSpPr>
        <p:spPr>
          <a:xfrm>
            <a:off x="4038600" y="6356350"/>
            <a:ext cx="4114800" cy="365125"/>
          </a:xfrm>
          <a:prstGeom prst="rect">
            <a:avLst/>
          </a:prstGeom>
        </p:spPr>
        <p:txBody>
          <a:bodyPr/>
          <a:lstStyle/>
          <a:p>
            <a:r>
              <a:rPr kumimoji="1" lang="ja-JP" altLang="en-US"/>
              <a:t>４</a:t>
            </a:r>
          </a:p>
        </p:txBody>
      </p:sp>
      <p:sp>
        <p:nvSpPr>
          <p:cNvPr id="5" name="スライド番号プレースホルダー 4">
            <a:extLst>
              <a:ext uri="{FF2B5EF4-FFF2-40B4-BE49-F238E27FC236}">
                <a16:creationId xmlns:a16="http://schemas.microsoft.com/office/drawing/2014/main" id="{E11CBB44-5F77-4430-9763-70B2421CBFA4}"/>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5780639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8B3D777-DBF6-4214-A78C-751716EFCB66}"/>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3" name="フッター プレースホルダー 2">
            <a:extLst>
              <a:ext uri="{FF2B5EF4-FFF2-40B4-BE49-F238E27FC236}">
                <a16:creationId xmlns:a16="http://schemas.microsoft.com/office/drawing/2014/main" id="{A537C284-FACF-4B12-BD59-7CFF13814935}"/>
              </a:ext>
            </a:extLst>
          </p:cNvPr>
          <p:cNvSpPr>
            <a:spLocks noGrp="1"/>
          </p:cNvSpPr>
          <p:nvPr>
            <p:ph type="ftr" sz="quarter" idx="11"/>
          </p:nvPr>
        </p:nvSpPr>
        <p:spPr>
          <a:xfrm>
            <a:off x="4038600" y="6356350"/>
            <a:ext cx="4114800" cy="365125"/>
          </a:xfrm>
          <a:prstGeom prst="rect">
            <a:avLst/>
          </a:prstGeom>
        </p:spPr>
        <p:txBody>
          <a:bodyPr/>
          <a:lstStyle/>
          <a:p>
            <a:r>
              <a:rPr kumimoji="1" lang="ja-JP" altLang="en-US"/>
              <a:t>４</a:t>
            </a:r>
          </a:p>
        </p:txBody>
      </p:sp>
      <p:sp>
        <p:nvSpPr>
          <p:cNvPr id="4" name="スライド番号プレースホルダー 3">
            <a:extLst>
              <a:ext uri="{FF2B5EF4-FFF2-40B4-BE49-F238E27FC236}">
                <a16:creationId xmlns:a16="http://schemas.microsoft.com/office/drawing/2014/main" id="{A9BA91C6-09A1-4D22-B280-D9AEAAB53BB6}"/>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35834930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51B2E2-91BA-408D-BBCC-637E242523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7E60500-CC8B-451C-A2DC-5AAF52500C7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FC11E4A-B984-40FF-8365-B8A55515896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584306D-8766-4599-8A42-EA42A854BBEE}"/>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5D8778ED-A30A-47B6-8DF5-31D7A5158140}"/>
              </a:ext>
            </a:extLst>
          </p:cNvPr>
          <p:cNvSpPr>
            <a:spLocks noGrp="1"/>
          </p:cNvSpPr>
          <p:nvPr>
            <p:ph type="ftr" sz="quarter" idx="11"/>
          </p:nvPr>
        </p:nvSpPr>
        <p:spPr>
          <a:xfrm>
            <a:off x="4038600" y="6356350"/>
            <a:ext cx="4114800" cy="365125"/>
          </a:xfrm>
          <a:prstGeom prst="rect">
            <a:avLst/>
          </a:prstGeom>
        </p:spPr>
        <p:txBody>
          <a:bodyPr/>
          <a:lstStyle/>
          <a:p>
            <a:r>
              <a:rPr kumimoji="1" lang="ja-JP" altLang="en-US"/>
              <a:t>４</a:t>
            </a:r>
          </a:p>
        </p:txBody>
      </p:sp>
      <p:sp>
        <p:nvSpPr>
          <p:cNvPr id="7" name="スライド番号プレースホルダー 6">
            <a:extLst>
              <a:ext uri="{FF2B5EF4-FFF2-40B4-BE49-F238E27FC236}">
                <a16:creationId xmlns:a16="http://schemas.microsoft.com/office/drawing/2014/main" id="{2ED67AD0-2040-4860-90FD-FFF3D4EB2C6E}"/>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24962199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333044-745C-4349-85F5-2063DB66DE5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237C468-51B8-4580-AC64-9692C2465BA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2E4F863F-83BC-4048-B317-548659A6C0D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1D16505-0515-40CE-96A0-1B30EA604B00}"/>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4AA827AB-5E71-4D30-8E60-C9E8ED3A5DC0}"/>
              </a:ext>
            </a:extLst>
          </p:cNvPr>
          <p:cNvSpPr>
            <a:spLocks noGrp="1"/>
          </p:cNvSpPr>
          <p:nvPr>
            <p:ph type="ftr" sz="quarter" idx="11"/>
          </p:nvPr>
        </p:nvSpPr>
        <p:spPr>
          <a:xfrm>
            <a:off x="4038600" y="6356350"/>
            <a:ext cx="4114800" cy="365125"/>
          </a:xfrm>
          <a:prstGeom prst="rect">
            <a:avLst/>
          </a:prstGeom>
        </p:spPr>
        <p:txBody>
          <a:bodyPr/>
          <a:lstStyle/>
          <a:p>
            <a:r>
              <a:rPr kumimoji="1" lang="ja-JP" altLang="en-US"/>
              <a:t>４</a:t>
            </a:r>
          </a:p>
        </p:txBody>
      </p:sp>
      <p:sp>
        <p:nvSpPr>
          <p:cNvPr id="7" name="スライド番号プレースホルダー 6">
            <a:extLst>
              <a:ext uri="{FF2B5EF4-FFF2-40B4-BE49-F238E27FC236}">
                <a16:creationId xmlns:a16="http://schemas.microsoft.com/office/drawing/2014/main" id="{5D09C4DB-1B74-45EA-B1AE-BE1C12F53769}"/>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2050283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1E11FA-8C5D-4A07-9B9C-F87FE9FCBFA2}"/>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648E00E-1AF4-4C31-A1DD-B9C0806FD246}"/>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F9BBBC-11F4-4A34-9B9D-2022D028908A}"/>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2B1C546-3DE4-4BE7-9224-F325A5113F30}"/>
              </a:ext>
            </a:extLst>
          </p:cNvPr>
          <p:cNvSpPr>
            <a:spLocks noGrp="1"/>
          </p:cNvSpPr>
          <p:nvPr>
            <p:ph type="ftr" sz="quarter" idx="11"/>
          </p:nvPr>
        </p:nvSpPr>
        <p:spPr>
          <a:xfrm>
            <a:off x="4038600" y="6356350"/>
            <a:ext cx="4114800" cy="365125"/>
          </a:xfrm>
          <a:prstGeom prst="rect">
            <a:avLst/>
          </a:prstGeom>
        </p:spPr>
        <p:txBody>
          <a:bodyPr/>
          <a:lstStyle/>
          <a:p>
            <a:r>
              <a:rPr kumimoji="1" lang="ja-JP" altLang="en-US"/>
              <a:t>４</a:t>
            </a:r>
          </a:p>
        </p:txBody>
      </p:sp>
      <p:sp>
        <p:nvSpPr>
          <p:cNvPr id="6" name="スライド番号プレースホルダー 5">
            <a:extLst>
              <a:ext uri="{FF2B5EF4-FFF2-40B4-BE49-F238E27FC236}">
                <a16:creationId xmlns:a16="http://schemas.microsoft.com/office/drawing/2014/main" id="{76353CF4-F1EE-4098-90AC-B41DC2B9A0F4}"/>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32082282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4C4BBD3-7B86-41AF-907D-77BBEA222B82}"/>
              </a:ext>
            </a:extLst>
          </p:cNvPr>
          <p:cNvSpPr>
            <a:spLocks noGrp="1"/>
          </p:cNvSpPr>
          <p:nvPr>
            <p:ph type="title" orient="vert"/>
          </p:nvPr>
        </p:nvSpPr>
        <p:spPr>
          <a:xfrm>
            <a:off x="8724900" y="365125"/>
            <a:ext cx="2628900"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730017-4849-4BC5-ABC1-313B28032B27}"/>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8C5AE7-A3FE-403C-9451-050D37EBAEDB}"/>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D3A3D4CC-3F22-4381-9BA9-50C2CED0C0C1}"/>
              </a:ext>
            </a:extLst>
          </p:cNvPr>
          <p:cNvSpPr>
            <a:spLocks noGrp="1"/>
          </p:cNvSpPr>
          <p:nvPr>
            <p:ph type="ftr" sz="quarter" idx="11"/>
          </p:nvPr>
        </p:nvSpPr>
        <p:spPr>
          <a:xfrm>
            <a:off x="4038600" y="6356350"/>
            <a:ext cx="4114800" cy="365125"/>
          </a:xfrm>
          <a:prstGeom prst="rect">
            <a:avLst/>
          </a:prstGeom>
        </p:spPr>
        <p:txBody>
          <a:bodyPr/>
          <a:lstStyle/>
          <a:p>
            <a:r>
              <a:rPr kumimoji="1" lang="ja-JP" altLang="en-US"/>
              <a:t>４</a:t>
            </a:r>
          </a:p>
        </p:txBody>
      </p:sp>
      <p:sp>
        <p:nvSpPr>
          <p:cNvPr id="6" name="スライド番号プレースホルダー 5">
            <a:extLst>
              <a:ext uri="{FF2B5EF4-FFF2-40B4-BE49-F238E27FC236}">
                <a16:creationId xmlns:a16="http://schemas.microsoft.com/office/drawing/2014/main" id="{57AD01DD-0BB1-41E4-9E80-96CD899F103D}"/>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22647956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_リード文あり">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636" y="914496"/>
            <a:ext cx="11165933" cy="1486757"/>
          </a:xfrm>
          <a:solidFill>
            <a:srgbClr val="EFEFEF"/>
          </a:solidFill>
        </p:spPr>
        <p:txBody>
          <a:bodyPr vert="horz" lIns="180000" tIns="144000" rIns="180000" bIns="144000" rtlCol="0">
            <a:spAutoFit/>
          </a:bodyPr>
          <a:lstStyle>
            <a:lvl1pPr>
              <a:defRPr lang="ja-JP" altLang="en-US" sz="1452" b="1" noProof="0" dirty="0" smtClean="0"/>
            </a:lvl1pPr>
            <a:lvl2pPr>
              <a:defRPr lang="ja-JP" altLang="en-US" b="1" noProof="0" dirty="0" smtClean="0"/>
            </a:lvl2pPr>
            <a:lvl3pPr>
              <a:defRPr lang="ja-JP" altLang="en-US" b="1" noProof="0" dirty="0" smtClean="0"/>
            </a:lvl3pPr>
            <a:lvl4pPr>
              <a:defRPr lang="ja-JP" altLang="en-US" b="1" noProof="0" dirty="0"/>
            </a:lvl4pPr>
          </a:lstStyle>
          <a:p>
            <a:pPr marR="0" lvl="0">
              <a:spcAft>
                <a:spcPts val="0"/>
              </a:spcAft>
              <a:tabLst/>
            </a:pPr>
            <a:r>
              <a:rPr kumimoji="1" lang="ja-JP" altLang="en-US" sz="1633" b="0" i="0" u="none" strike="noStrike" kern="1200" cap="none" spc="0" normalizeH="0" baseline="0" noProof="0">
                <a:ln>
                  <a:noFill/>
                </a:ln>
                <a:solidFill>
                  <a:prstClr val="black">
                    <a:lumMod val="85000"/>
                    <a:lumOff val="15000"/>
                  </a:prstClr>
                </a:solidFill>
                <a:effectLst/>
                <a:uLnTx/>
                <a:uFillTx/>
                <a:latin typeface="+mn-ea"/>
                <a:ea typeface="+mn-ea"/>
                <a:cs typeface="+mn-cs"/>
              </a:rPr>
              <a:t>マスター テキストの書式設定</a:t>
            </a:r>
          </a:p>
          <a:p>
            <a:pPr marR="0" lvl="1">
              <a:spcAft>
                <a:spcPts val="0"/>
              </a:spcAft>
              <a:tabLst/>
            </a:pPr>
            <a:r>
              <a:rPr kumimoji="1" lang="ja-JP" altLang="en-US" sz="1633" b="0" i="0" u="none" strike="noStrike" kern="1200" cap="none" spc="0" normalizeH="0" baseline="0" noProof="0">
                <a:ln>
                  <a:noFill/>
                </a:ln>
                <a:solidFill>
                  <a:prstClr val="black">
                    <a:lumMod val="85000"/>
                    <a:lumOff val="15000"/>
                  </a:prstClr>
                </a:solidFill>
                <a:effectLst/>
                <a:uLnTx/>
                <a:uFillTx/>
                <a:latin typeface="+mn-ea"/>
                <a:ea typeface="+mn-ea"/>
                <a:cs typeface="+mn-cs"/>
              </a:rPr>
              <a:t>第 </a:t>
            </a:r>
            <a:r>
              <a:rPr kumimoji="1" lang="en-US" altLang="ja-JP" sz="1633" b="0" i="0" u="none" strike="noStrike" kern="1200" cap="none" spc="0" normalizeH="0" baseline="0" noProof="0">
                <a:ln>
                  <a:noFill/>
                </a:ln>
                <a:solidFill>
                  <a:prstClr val="black">
                    <a:lumMod val="85000"/>
                    <a:lumOff val="15000"/>
                  </a:prstClr>
                </a:solidFill>
                <a:effectLst/>
                <a:uLnTx/>
                <a:uFillTx/>
                <a:latin typeface="+mn-ea"/>
                <a:ea typeface="+mn-ea"/>
                <a:cs typeface="+mn-cs"/>
              </a:rPr>
              <a:t>2 </a:t>
            </a:r>
            <a:r>
              <a:rPr kumimoji="1" lang="ja-JP" altLang="en-US" sz="1633" b="0" i="0" u="none" strike="noStrike" kern="1200" cap="none" spc="0" normalizeH="0" baseline="0" noProof="0">
                <a:ln>
                  <a:noFill/>
                </a:ln>
                <a:solidFill>
                  <a:prstClr val="black">
                    <a:lumMod val="85000"/>
                    <a:lumOff val="15000"/>
                  </a:prstClr>
                </a:solidFill>
                <a:effectLst/>
                <a:uLnTx/>
                <a:uFillTx/>
                <a:latin typeface="+mn-ea"/>
                <a:ea typeface="+mn-ea"/>
                <a:cs typeface="+mn-cs"/>
              </a:rPr>
              <a:t>レベル</a:t>
            </a:r>
          </a:p>
          <a:p>
            <a:pPr marR="0" lvl="2">
              <a:spcAft>
                <a:spcPts val="0"/>
              </a:spcAft>
              <a:tabLst/>
            </a:pPr>
            <a:r>
              <a:rPr kumimoji="1" lang="ja-JP" altLang="en-US" sz="1633" b="0" i="0" u="none" strike="noStrike" kern="1200" cap="none" spc="0" normalizeH="0" baseline="0" noProof="0">
                <a:ln>
                  <a:noFill/>
                </a:ln>
                <a:solidFill>
                  <a:prstClr val="black">
                    <a:lumMod val="85000"/>
                    <a:lumOff val="15000"/>
                  </a:prstClr>
                </a:solidFill>
                <a:effectLst/>
                <a:uLnTx/>
                <a:uFillTx/>
                <a:latin typeface="+mn-ea"/>
                <a:ea typeface="+mn-ea"/>
                <a:cs typeface="+mn-cs"/>
              </a:rPr>
              <a:t>第 </a:t>
            </a:r>
            <a:r>
              <a:rPr kumimoji="1" lang="en-US" altLang="ja-JP" sz="1633" b="0" i="0" u="none" strike="noStrike" kern="1200" cap="none" spc="0" normalizeH="0" baseline="0" noProof="0">
                <a:ln>
                  <a:noFill/>
                </a:ln>
                <a:solidFill>
                  <a:prstClr val="black">
                    <a:lumMod val="85000"/>
                    <a:lumOff val="15000"/>
                  </a:prstClr>
                </a:solidFill>
                <a:effectLst/>
                <a:uLnTx/>
                <a:uFillTx/>
                <a:latin typeface="+mn-ea"/>
                <a:ea typeface="+mn-ea"/>
                <a:cs typeface="+mn-cs"/>
              </a:rPr>
              <a:t>3 </a:t>
            </a:r>
            <a:r>
              <a:rPr kumimoji="1" lang="ja-JP" altLang="en-US" sz="1633" b="0" i="0" u="none" strike="noStrike" kern="1200" cap="none" spc="0" normalizeH="0" baseline="0" noProof="0">
                <a:ln>
                  <a:noFill/>
                </a:ln>
                <a:solidFill>
                  <a:prstClr val="black">
                    <a:lumMod val="85000"/>
                    <a:lumOff val="15000"/>
                  </a:prstClr>
                </a:solidFill>
                <a:effectLst/>
                <a:uLnTx/>
                <a:uFillTx/>
                <a:latin typeface="+mn-ea"/>
                <a:ea typeface="+mn-ea"/>
                <a:cs typeface="+mn-cs"/>
              </a:rPr>
              <a:t>レベル</a:t>
            </a:r>
          </a:p>
          <a:p>
            <a:pPr marR="0" lvl="3">
              <a:spcAft>
                <a:spcPts val="0"/>
              </a:spcAft>
              <a:tabLst/>
            </a:pPr>
            <a:r>
              <a:rPr kumimoji="1" lang="ja-JP" altLang="en-US" sz="1633" b="0" i="0" u="none" strike="noStrike" kern="1200" cap="none" spc="0" normalizeH="0" baseline="0" noProof="0">
                <a:ln>
                  <a:noFill/>
                </a:ln>
                <a:solidFill>
                  <a:prstClr val="black">
                    <a:lumMod val="85000"/>
                    <a:lumOff val="15000"/>
                  </a:prstClr>
                </a:solidFill>
                <a:effectLst/>
                <a:uLnTx/>
                <a:uFillTx/>
                <a:latin typeface="+mn-ea"/>
                <a:ea typeface="+mn-ea"/>
                <a:cs typeface="+mn-cs"/>
              </a:rPr>
              <a:t>第 </a:t>
            </a:r>
            <a:r>
              <a:rPr kumimoji="1" lang="en-US" altLang="ja-JP" sz="1633" b="0" i="0" u="none" strike="noStrike" kern="1200" cap="none" spc="0" normalizeH="0" baseline="0" noProof="0">
                <a:ln>
                  <a:noFill/>
                </a:ln>
                <a:solidFill>
                  <a:prstClr val="black">
                    <a:lumMod val="85000"/>
                    <a:lumOff val="15000"/>
                  </a:prstClr>
                </a:solidFill>
                <a:effectLst/>
                <a:uLnTx/>
                <a:uFillTx/>
                <a:latin typeface="+mn-ea"/>
                <a:ea typeface="+mn-ea"/>
                <a:cs typeface="+mn-cs"/>
              </a:rPr>
              <a:t>4 </a:t>
            </a:r>
            <a:r>
              <a:rPr kumimoji="1" lang="ja-JP" altLang="en-US" sz="1633" b="0" i="0" u="none" strike="noStrike" kern="1200" cap="none" spc="0" normalizeH="0" baseline="0" noProof="0">
                <a:ln>
                  <a:noFill/>
                </a:ln>
                <a:solidFill>
                  <a:prstClr val="black">
                    <a:lumMod val="85000"/>
                    <a:lumOff val="15000"/>
                  </a:prstClr>
                </a:solidFill>
                <a:effectLst/>
                <a:uLnTx/>
                <a:uFillTx/>
                <a:latin typeface="+mn-ea"/>
                <a:ea typeface="+mn-ea"/>
                <a:cs typeface="+mn-cs"/>
              </a:rPr>
              <a:t>レベル</a:t>
            </a:r>
          </a:p>
        </p:txBody>
      </p:sp>
      <p:sp>
        <p:nvSpPr>
          <p:cNvPr id="7" name="タイトル 6">
            <a:extLst>
              <a:ext uri="{FF2B5EF4-FFF2-40B4-BE49-F238E27FC236}">
                <a16:creationId xmlns:a16="http://schemas.microsoft.com/office/drawing/2014/main" id="{AC475D6D-EFDE-474E-B5E1-31B2A6305C26}"/>
              </a:ext>
            </a:extLst>
          </p:cNvPr>
          <p:cNvSpPr>
            <a:spLocks noGrp="1"/>
          </p:cNvSpPr>
          <p:nvPr>
            <p:ph type="title"/>
          </p:nvPr>
        </p:nvSpPr>
        <p:spPr/>
        <p:txBody>
          <a:bodyPr/>
          <a:lstStyle/>
          <a:p>
            <a:r>
              <a:rPr kumimoji="1" lang="ja-JP" altLang="en-US"/>
              <a:t>マスター タイトルの書式設定</a:t>
            </a:r>
          </a:p>
        </p:txBody>
      </p:sp>
      <p:sp>
        <p:nvSpPr>
          <p:cNvPr id="9" name="フッター プレースホルダー 8">
            <a:extLst>
              <a:ext uri="{FF2B5EF4-FFF2-40B4-BE49-F238E27FC236}">
                <a16:creationId xmlns:a16="http://schemas.microsoft.com/office/drawing/2014/main" id="{87215981-0AE2-4F81-8B7E-F5B4979EC043}"/>
              </a:ext>
            </a:extLst>
          </p:cNvPr>
          <p:cNvSpPr>
            <a:spLocks noGrp="1"/>
          </p:cNvSpPr>
          <p:nvPr>
            <p:ph type="ftr" sz="quarter" idx="11"/>
          </p:nvPr>
        </p:nvSpPr>
        <p:spPr>
          <a:xfrm>
            <a:off x="506529" y="6658113"/>
            <a:ext cx="5307420" cy="188951"/>
          </a:xfrm>
        </p:spPr>
        <p:txBody>
          <a:bodyPr/>
          <a:lstStyle>
            <a:lvl1pPr algn="l">
              <a:defRPr/>
            </a:lvl1pPr>
          </a:lstStyle>
          <a:p>
            <a:pPr algn="l"/>
            <a:r>
              <a:rPr kumimoji="1" lang="ja-JP" altLang="en-US"/>
              <a:t>４</a:t>
            </a:r>
          </a:p>
        </p:txBody>
      </p:sp>
      <p:sp>
        <p:nvSpPr>
          <p:cNvPr id="11" name="Slide Number Placeholder 5">
            <a:extLst>
              <a:ext uri="{FF2B5EF4-FFF2-40B4-BE49-F238E27FC236}">
                <a16:creationId xmlns:a16="http://schemas.microsoft.com/office/drawing/2014/main" id="{0C55BBB2-D192-4944-823A-82A862F6E61B}"/>
              </a:ext>
            </a:extLst>
          </p:cNvPr>
          <p:cNvSpPr>
            <a:spLocks noGrp="1"/>
          </p:cNvSpPr>
          <p:nvPr>
            <p:ph type="sldNum" sz="quarter" idx="4"/>
          </p:nvPr>
        </p:nvSpPr>
        <p:spPr>
          <a:xfrm>
            <a:off x="11274961" y="6658109"/>
            <a:ext cx="410512" cy="195951"/>
          </a:xfrm>
          <a:prstGeom prst="rect">
            <a:avLst/>
          </a:prstGeom>
          <a:noFill/>
        </p:spPr>
        <p:txBody>
          <a:bodyPr vert="horz" lIns="0" tIns="0" rIns="0" bIns="0" rtlCol="0" anchor="ctr"/>
          <a:lstStyle>
            <a:lvl1pPr algn="r" fontAlgn="ctr">
              <a:defRPr sz="816" b="0">
                <a:solidFill>
                  <a:schemeClr val="tx1">
                    <a:lumMod val="85000"/>
                    <a:lumOff val="15000"/>
                  </a:schemeClr>
                </a:solidFill>
                <a:latin typeface="+mn-ea"/>
                <a:ea typeface="+mn-ea"/>
              </a:defRPr>
            </a:lvl1pPr>
          </a:lstStyle>
          <a:p>
            <a:fld id="{43917D35-CB2B-46E2-AAA2-A2005A228270}" type="slidenum">
              <a:rPr kumimoji="1" lang="ja-JP" altLang="en-US" smtClean="0"/>
              <a:pPr/>
              <a:t>‹#›</a:t>
            </a:fld>
            <a:endParaRPr kumimoji="1" lang="ja-JP" altLang="en-US" dirty="0"/>
          </a:p>
        </p:txBody>
      </p:sp>
    </p:spTree>
    <p:extLst>
      <p:ext uri="{BB962C8B-B14F-4D97-AF65-F5344CB8AC3E}">
        <p14:creationId xmlns:p14="http://schemas.microsoft.com/office/powerpoint/2010/main" val="20137903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5_白紙">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530CF4ED-436E-45C0-B298-2C6B211F838F}"/>
              </a:ext>
            </a:extLst>
          </p:cNvPr>
          <p:cNvSpPr>
            <a:spLocks noGrp="1"/>
          </p:cNvSpPr>
          <p:nvPr>
            <p:ph type="title"/>
          </p:nvPr>
        </p:nvSpPr>
        <p:spPr/>
        <p:txBody>
          <a:bodyPr/>
          <a:lstStyle/>
          <a:p>
            <a:r>
              <a:rPr kumimoji="1" lang="ja-JP" altLang="en-US"/>
              <a:t>マスター タイトルの書式設定</a:t>
            </a:r>
          </a:p>
        </p:txBody>
      </p:sp>
      <p:sp>
        <p:nvSpPr>
          <p:cNvPr id="7" name="日付プレースホルダー 6">
            <a:extLst>
              <a:ext uri="{FF2B5EF4-FFF2-40B4-BE49-F238E27FC236}">
                <a16:creationId xmlns:a16="http://schemas.microsoft.com/office/drawing/2014/main" id="{4AA3029F-0FBC-4561-9D4B-5A0B5DAAF99A}"/>
              </a:ext>
            </a:extLst>
          </p:cNvPr>
          <p:cNvSpPr>
            <a:spLocks noGrp="1"/>
          </p:cNvSpPr>
          <p:nvPr>
            <p:ph type="dt" sz="half" idx="10"/>
          </p:nvPr>
        </p:nvSpPr>
        <p:spPr/>
        <p:txBody>
          <a:bodyPr/>
          <a:lstStyle/>
          <a:p>
            <a:endParaRPr kumimoji="1" lang="ja-JP" altLang="en-US" dirty="0"/>
          </a:p>
        </p:txBody>
      </p:sp>
      <p:sp>
        <p:nvSpPr>
          <p:cNvPr id="8" name="フッター プレースホルダー 7">
            <a:extLst>
              <a:ext uri="{FF2B5EF4-FFF2-40B4-BE49-F238E27FC236}">
                <a16:creationId xmlns:a16="http://schemas.microsoft.com/office/drawing/2014/main" id="{3E84AA09-2F1E-44A8-9301-367BCFF15D9D}"/>
              </a:ext>
            </a:extLst>
          </p:cNvPr>
          <p:cNvSpPr>
            <a:spLocks noGrp="1"/>
          </p:cNvSpPr>
          <p:nvPr>
            <p:ph type="ftr" sz="quarter" idx="11"/>
          </p:nvPr>
        </p:nvSpPr>
        <p:spPr/>
        <p:txBody>
          <a:bodyPr/>
          <a:lstStyle/>
          <a:p>
            <a:r>
              <a:rPr kumimoji="1" lang="ja-JP" altLang="en-US"/>
              <a:t>４</a:t>
            </a:r>
          </a:p>
        </p:txBody>
      </p:sp>
      <p:sp>
        <p:nvSpPr>
          <p:cNvPr id="10" name="Slide Number Placeholder 5">
            <a:extLst>
              <a:ext uri="{FF2B5EF4-FFF2-40B4-BE49-F238E27FC236}">
                <a16:creationId xmlns:a16="http://schemas.microsoft.com/office/drawing/2014/main" id="{6A792CE2-E95A-469F-9D64-5C490592A132}"/>
              </a:ext>
            </a:extLst>
          </p:cNvPr>
          <p:cNvSpPr>
            <a:spLocks noGrp="1"/>
          </p:cNvSpPr>
          <p:nvPr>
            <p:ph type="sldNum" sz="quarter" idx="4"/>
          </p:nvPr>
        </p:nvSpPr>
        <p:spPr>
          <a:xfrm>
            <a:off x="11274961" y="6658109"/>
            <a:ext cx="410513" cy="195951"/>
          </a:xfrm>
          <a:prstGeom prst="rect">
            <a:avLst/>
          </a:prstGeom>
          <a:noFill/>
        </p:spPr>
        <p:txBody>
          <a:bodyPr vert="horz" lIns="0" tIns="0" rIns="0" bIns="0" rtlCol="0" anchor="ctr"/>
          <a:lstStyle>
            <a:lvl1pPr algn="r" fontAlgn="ctr">
              <a:defRPr sz="816" b="0">
                <a:solidFill>
                  <a:schemeClr val="tx1">
                    <a:lumMod val="85000"/>
                    <a:lumOff val="15000"/>
                  </a:schemeClr>
                </a:solidFill>
                <a:latin typeface="+mn-ea"/>
                <a:ea typeface="+mn-ea"/>
              </a:defRPr>
            </a:lvl1pPr>
          </a:lstStyle>
          <a:p>
            <a:fld id="{43917D35-CB2B-46E2-AAA2-A2005A228270}" type="slidenum">
              <a:rPr kumimoji="1" lang="ja-JP" altLang="en-US" smtClean="0"/>
              <a:pPr/>
              <a:t>‹#›</a:t>
            </a:fld>
            <a:endParaRPr kumimoji="1" lang="ja-JP" altLang="en-US" dirty="0"/>
          </a:p>
        </p:txBody>
      </p:sp>
    </p:spTree>
    <p:extLst>
      <p:ext uri="{BB962C8B-B14F-4D97-AF65-F5344CB8AC3E}">
        <p14:creationId xmlns:p14="http://schemas.microsoft.com/office/powerpoint/2010/main" val="770896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ユーザー設定レイアウト">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CB96BA59-7001-4F65-95FD-5B86F2B18C8B}"/>
              </a:ext>
            </a:extLst>
          </p:cNvPr>
          <p:cNvSpPr>
            <a:spLocks noGrp="1"/>
          </p:cNvSpPr>
          <p:nvPr>
            <p:ph type="ftr" sz="quarter" idx="10"/>
          </p:nvPr>
        </p:nvSpPr>
        <p:spPr/>
        <p:txBody>
          <a:bodyPr/>
          <a:lstStyle/>
          <a:p>
            <a:r>
              <a:rPr kumimoji="1" lang="ja-JP" altLang="en-US"/>
              <a:t>４</a:t>
            </a:r>
            <a:endParaRPr kumimoji="1" lang="ja-JP" altLang="en-US" dirty="0"/>
          </a:p>
        </p:txBody>
      </p:sp>
      <p:sp>
        <p:nvSpPr>
          <p:cNvPr id="4" name="スライド番号プレースホルダー 3">
            <a:extLst>
              <a:ext uri="{FF2B5EF4-FFF2-40B4-BE49-F238E27FC236}">
                <a16:creationId xmlns:a16="http://schemas.microsoft.com/office/drawing/2014/main" id="{A7F8461F-720A-4306-B710-E57DCBDBDBC6}"/>
              </a:ext>
            </a:extLst>
          </p:cNvPr>
          <p:cNvSpPr>
            <a:spLocks noGrp="1"/>
          </p:cNvSpPr>
          <p:nvPr>
            <p:ph type="sldNum" sz="quarter" idx="11"/>
          </p:nvPr>
        </p:nvSpPr>
        <p:spPr>
          <a:xfrm>
            <a:off x="11639710" y="6537859"/>
            <a:ext cx="360000" cy="216000"/>
          </a:xfrm>
        </p:spPr>
        <p:txBody>
          <a:bodyPr/>
          <a:lstStyle>
            <a:lvl1pPr>
              <a:defRPr sz="836"/>
            </a:lvl1pPr>
          </a:lstStyle>
          <a:p>
            <a:fld id="{43917D35-CB2B-46E2-AAA2-A2005A228270}" type="slidenum">
              <a:rPr lang="ja-JP" altLang="en-US" smtClean="0"/>
              <a:pPr/>
              <a:t>‹#›</a:t>
            </a:fld>
            <a:endParaRPr lang="ja-JP" altLang="en-US" dirty="0"/>
          </a:p>
        </p:txBody>
      </p:sp>
      <p:sp>
        <p:nvSpPr>
          <p:cNvPr id="8" name="コンテンツ プレースホルダー 2">
            <a:extLst>
              <a:ext uri="{FF2B5EF4-FFF2-40B4-BE49-F238E27FC236}">
                <a16:creationId xmlns:a16="http://schemas.microsoft.com/office/drawing/2014/main" id="{C6FA9A71-82A9-4EF3-BCF9-B004D5758633}"/>
              </a:ext>
            </a:extLst>
          </p:cNvPr>
          <p:cNvSpPr>
            <a:spLocks noGrp="1"/>
          </p:cNvSpPr>
          <p:nvPr>
            <p:ph idx="1"/>
          </p:nvPr>
        </p:nvSpPr>
        <p:spPr>
          <a:xfrm>
            <a:off x="838201" y="1825625"/>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1230361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32DAE33-DB3E-41D1-8184-FC299A434FA6}" type="datetimeFigureOut">
              <a:rPr kumimoji="1" lang="ja-JP" altLang="en-US" smtClean="0"/>
              <a:t>2025/4/7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D81F2FA-F46B-4F74-9F1E-A40F41D483F2}" type="slidenum">
              <a:rPr kumimoji="1" lang="ja-JP" altLang="en-US" smtClean="0"/>
              <a:t>‹#›</a:t>
            </a:fld>
            <a:endParaRPr kumimoji="1" lang="ja-JP" altLang="en-US"/>
          </a:p>
        </p:txBody>
      </p:sp>
    </p:spTree>
    <p:extLst>
      <p:ext uri="{BB962C8B-B14F-4D97-AF65-F5344CB8AC3E}">
        <p14:creationId xmlns:p14="http://schemas.microsoft.com/office/powerpoint/2010/main" val="40371532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a:xfrm>
            <a:off x="609601" y="6356495"/>
            <a:ext cx="2844800" cy="365125"/>
          </a:xfrm>
          <a:prstGeom prst="rect">
            <a:avLst/>
          </a:prstGeom>
        </p:spPr>
        <p:txBody>
          <a:bodyPr/>
          <a:lstStyle/>
          <a:p>
            <a:endParaRPr kumimoji="1" lang="ja-JP" altLang="en-US"/>
          </a:p>
        </p:txBody>
      </p:sp>
      <p:sp>
        <p:nvSpPr>
          <p:cNvPr id="4" name="フッター プレースホルダー 3"/>
          <p:cNvSpPr>
            <a:spLocks noGrp="1"/>
          </p:cNvSpPr>
          <p:nvPr>
            <p:ph type="ftr" sz="quarter" idx="11"/>
          </p:nvPr>
        </p:nvSpPr>
        <p:spPr>
          <a:xfrm>
            <a:off x="4165628" y="6356495"/>
            <a:ext cx="3860800" cy="365125"/>
          </a:xfrm>
          <a:prstGeom prst="rect">
            <a:avLst/>
          </a:prstGeom>
        </p:spPr>
        <p:txBody>
          <a:bodyPr/>
          <a:lstStyle/>
          <a:p>
            <a:r>
              <a:rPr kumimoji="1" lang="ja-JP" altLang="en-US"/>
              <a:t>４</a:t>
            </a:r>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46737" y="235781"/>
            <a:ext cx="11699081" cy="558999"/>
          </a:xfrm>
          <a:prstGeom prst="rect">
            <a:avLst/>
          </a:prstGeom>
        </p:spPr>
        <p:txBody>
          <a:bodyPr wrap="square">
            <a:spAutoFit/>
          </a:bodyPr>
          <a:lstStyle>
            <a:lvl1pPr algn="l">
              <a:defRPr lang="ja-JP" altLang="en-US" sz="2350"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247131" y="6309322"/>
            <a:ext cx="11565196" cy="204158"/>
          </a:xfrm>
          <a:prstGeom prst="rect">
            <a:avLst/>
          </a:prstGeom>
          <a:noFill/>
        </p:spPr>
        <p:txBody>
          <a:bodyPr wrap="square" lIns="0" tIns="0" rIns="0" bIns="0">
            <a:spAutoFit/>
          </a:bodyPr>
          <a:lstStyle>
            <a:lvl1pPr marL="0" indent="0">
              <a:spcBef>
                <a:spcPts val="0"/>
              </a:spcBef>
              <a:spcAft>
                <a:spcPts val="0"/>
              </a:spcAft>
              <a:buNone/>
              <a:defRPr sz="1028">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（資料）●●</a:t>
            </a:r>
          </a:p>
        </p:txBody>
      </p:sp>
      <p:sp>
        <p:nvSpPr>
          <p:cNvPr id="9" name="テキスト プレースホルダー 9"/>
          <p:cNvSpPr>
            <a:spLocks noGrp="1"/>
          </p:cNvSpPr>
          <p:nvPr>
            <p:ph type="body" sz="quarter" idx="14" hasCustomPrompt="1"/>
          </p:nvPr>
        </p:nvSpPr>
        <p:spPr>
          <a:xfrm>
            <a:off x="247135" y="3104969"/>
            <a:ext cx="1816203" cy="389081"/>
          </a:xfrm>
          <a:prstGeom prst="rect">
            <a:avLst/>
          </a:prstGeom>
          <a:noFill/>
        </p:spPr>
        <p:txBody>
          <a:bodyPr wrap="none" lIns="0" tIns="0" rIns="0" bIns="0">
            <a:spAutoFit/>
          </a:bodyPr>
          <a:lstStyle>
            <a:lvl1pPr marL="0" indent="0">
              <a:spcBef>
                <a:spcPts val="0"/>
              </a:spcBef>
              <a:spcAft>
                <a:spcPts val="0"/>
              </a:spcAft>
              <a:buNone/>
              <a:defRPr sz="195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246737" y="3769295"/>
            <a:ext cx="1274388" cy="272254"/>
          </a:xfrm>
          <a:prstGeom prst="rect">
            <a:avLst/>
          </a:prstGeom>
          <a:noFill/>
        </p:spPr>
        <p:txBody>
          <a:bodyPr wrap="none" lIns="0" tIns="0" rIns="0" bIns="0">
            <a:spAutoFit/>
          </a:bodyPr>
          <a:lstStyle>
            <a:lvl1pPr marL="0" indent="0">
              <a:spcBef>
                <a:spcPts val="0"/>
              </a:spcBef>
              <a:spcAft>
                <a:spcPts val="0"/>
              </a:spcAft>
              <a:buNone/>
              <a:defRPr sz="1371">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246735" y="4365105"/>
            <a:ext cx="1078821" cy="204158"/>
          </a:xfrm>
          <a:prstGeom prst="rect">
            <a:avLst/>
          </a:prstGeom>
          <a:noFill/>
        </p:spPr>
        <p:txBody>
          <a:bodyPr wrap="none" lIns="0" tIns="0" rIns="0" bIns="0">
            <a:spAutoFit/>
          </a:bodyPr>
          <a:lstStyle>
            <a:lvl1pPr marL="0" indent="0">
              <a:spcBef>
                <a:spcPts val="0"/>
              </a:spcBef>
              <a:spcAft>
                <a:spcPts val="0"/>
              </a:spcAft>
              <a:buNone/>
              <a:defRPr sz="1028">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2" name="テキスト プレースホルダー 11"/>
          <p:cNvSpPr>
            <a:spLocks noGrp="1"/>
          </p:cNvSpPr>
          <p:nvPr>
            <p:ph type="body" sz="quarter" idx="17"/>
          </p:nvPr>
        </p:nvSpPr>
        <p:spPr>
          <a:xfrm>
            <a:off x="246187" y="764705"/>
            <a:ext cx="11699631" cy="607190"/>
          </a:xfrm>
          <a:prstGeom prst="rect">
            <a:avLst/>
          </a:prstGeom>
          <a:solidFill>
            <a:srgbClr val="99D6EC"/>
          </a:solidFill>
          <a:ln>
            <a:noFill/>
          </a:ln>
        </p:spPr>
        <p:txBody>
          <a:bodyPr vert="horz" wrap="square" lIns="216000" tIns="108000" rIns="216000" bIns="108000" rtlCol="0" anchor="t" anchorCtr="0">
            <a:spAutoFit/>
          </a:bodyPr>
          <a:lstStyle>
            <a:lvl1pPr>
              <a:defRPr lang="ja-JP" altLang="en-US" sz="1959" dirty="0">
                <a:latin typeface="Meiryo UI" panose="020B0604030504040204" pitchFamily="50" charset="-128"/>
                <a:ea typeface="Meiryo UI" panose="020B0604030504040204" pitchFamily="50" charset="-128"/>
                <a:cs typeface="Meiryo UI" panose="020B0604030504040204" pitchFamily="50" charset="-128"/>
              </a:defRPr>
            </a:lvl1pPr>
          </a:lstStyle>
          <a:p>
            <a:pPr marL="251786" lvl="0" indent="-251786">
              <a:spcBef>
                <a:spcPts val="588"/>
              </a:spcBef>
              <a:spcAft>
                <a:spcPts val="588"/>
              </a:spcAft>
              <a:buClr>
                <a:srgbClr val="002060"/>
              </a:buClr>
              <a:buFont typeface="Wingdings" panose="05000000000000000000" pitchFamily="2" charset="2"/>
              <a:buChar char="l"/>
            </a:pPr>
            <a:r>
              <a:rPr kumimoji="1" lang="ja-JP" altLang="en-US"/>
              <a:t>マスター テキストの書式設定</a:t>
            </a:r>
          </a:p>
        </p:txBody>
      </p:sp>
    </p:spTree>
    <p:extLst>
      <p:ext uri="{BB962C8B-B14F-4D97-AF65-F5344CB8AC3E}">
        <p14:creationId xmlns:p14="http://schemas.microsoft.com/office/powerpoint/2010/main" val="248376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32DAE33-DB3E-41D1-8184-FC299A434FA6}" type="datetimeFigureOut">
              <a:rPr kumimoji="1" lang="ja-JP" altLang="en-US" smtClean="0"/>
              <a:t>2025/4/7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D81F2FA-F46B-4F74-9F1E-A40F41D483F2}" type="slidenum">
              <a:rPr kumimoji="1" lang="ja-JP" altLang="en-US" smtClean="0"/>
              <a:t>‹#›</a:t>
            </a:fld>
            <a:endParaRPr kumimoji="1" lang="ja-JP" altLang="en-US"/>
          </a:p>
        </p:txBody>
      </p:sp>
    </p:spTree>
    <p:extLst>
      <p:ext uri="{BB962C8B-B14F-4D97-AF65-F5344CB8AC3E}">
        <p14:creationId xmlns:p14="http://schemas.microsoft.com/office/powerpoint/2010/main" val="2493097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32DAE33-DB3E-41D1-8184-FC299A434FA6}" type="datetimeFigureOut">
              <a:rPr kumimoji="1" lang="ja-JP" altLang="en-US" smtClean="0"/>
              <a:t>2025/4/7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D81F2FA-F46B-4F74-9F1E-A40F41D483F2}" type="slidenum">
              <a:rPr kumimoji="1" lang="ja-JP" altLang="en-US" smtClean="0"/>
              <a:t>‹#›</a:t>
            </a:fld>
            <a:endParaRPr kumimoji="1" lang="ja-JP" altLang="en-US"/>
          </a:p>
        </p:txBody>
      </p:sp>
    </p:spTree>
    <p:extLst>
      <p:ext uri="{BB962C8B-B14F-4D97-AF65-F5344CB8AC3E}">
        <p14:creationId xmlns:p14="http://schemas.microsoft.com/office/powerpoint/2010/main" val="49341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4.jpg"/><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5.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4.jp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image" Target="../media/image4.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6.jpeg"/><Relationship Id="rId2" Type="http://schemas.openxmlformats.org/officeDocument/2006/relationships/slideLayout" Target="../slideLayouts/slideLayout57.xml"/><Relationship Id="rId16" Type="http://schemas.openxmlformats.org/officeDocument/2006/relationships/theme" Target="../theme/theme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lnSpc>
                <a:spcPct val="150000"/>
              </a:lnSpc>
              <a:defRPr sz="1200">
                <a:solidFill>
                  <a:schemeClr val="tx1">
                    <a:tint val="75000"/>
                  </a:schemeClr>
                </a:solidFill>
                <a:latin typeface="游ゴシック" panose="020B0400000000000000" pitchFamily="50" charset="-128"/>
                <a:ea typeface="游ゴシック" panose="020B0400000000000000" pitchFamily="50" charset="-128"/>
              </a:defRPr>
            </a:lvl1pPr>
          </a:lstStyle>
          <a:p>
            <a:fld id="{232DAE33-DB3E-41D1-8184-FC299A434FA6}" type="datetimeFigureOut">
              <a:rPr kumimoji="1" lang="ja-JP" altLang="en-US" smtClean="0"/>
              <a:t>2025/4/7</a:t>
            </a:fld>
            <a:endParaRPr kumimoji="1" lang="ja-JP" altLang="en-US"/>
          </a:p>
        </p:txBody>
      </p:sp>
      <p:sp>
        <p:nvSpPr>
          <p:cNvPr id="5" name="フッター プレースホルダー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lnSpc>
                <a:spcPct val="150000"/>
              </a:lnSpc>
              <a:defRPr sz="1200">
                <a:solidFill>
                  <a:schemeClr val="tx1">
                    <a:tint val="75000"/>
                  </a:schemeClr>
                </a:solidFill>
                <a:latin typeface="游ゴシック" panose="020B0400000000000000" pitchFamily="50" charset="-128"/>
                <a:ea typeface="游ゴシック" panose="020B0400000000000000" pitchFamily="50" charset="-128"/>
              </a:defRPr>
            </a:lvl1pPr>
          </a:lstStyle>
          <a:p>
            <a:endParaRPr kumimoji="1" lang="ja-JP" altLang="en-US"/>
          </a:p>
        </p:txBody>
      </p:sp>
      <p:sp>
        <p:nvSpPr>
          <p:cNvPr id="6" name="スライド番号プレースホルダー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lnSpc>
                <a:spcPct val="150000"/>
              </a:lnSpc>
              <a:defRPr sz="1200">
                <a:solidFill>
                  <a:schemeClr val="tx1">
                    <a:tint val="75000"/>
                  </a:schemeClr>
                </a:solidFill>
                <a:latin typeface="游ゴシック" panose="020B0400000000000000" pitchFamily="50" charset="-128"/>
                <a:ea typeface="游ゴシック" panose="020B0400000000000000" pitchFamily="50" charset="-128"/>
              </a:defRPr>
            </a:lvl1pPr>
          </a:lstStyle>
          <a:p>
            <a:fld id="{1D81F2FA-F46B-4F74-9F1E-A40F41D483F2}" type="slidenum">
              <a:rPr kumimoji="1" lang="ja-JP" altLang="en-US" smtClean="0"/>
              <a:t>‹#›</a:t>
            </a:fld>
            <a:endParaRPr kumimoji="1" lang="ja-JP" altLang="en-US"/>
          </a:p>
        </p:txBody>
      </p:sp>
      <p:pic>
        <p:nvPicPr>
          <p:cNvPr id="7" name="図 6" descr="アイコン&#10;&#10;自動的に生成された説明">
            <a:extLst>
              <a:ext uri="{FF2B5EF4-FFF2-40B4-BE49-F238E27FC236}">
                <a16:creationId xmlns:a16="http://schemas.microsoft.com/office/drawing/2014/main" id="{F5C9E019-315F-024A-8DE5-80D6158840A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38957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9" r:id="rId12"/>
    <p:sldLayoutId id="2147483730" r:id="rId13"/>
  </p:sldLayoutIdLst>
  <p:txStyles>
    <p:titleStyle>
      <a:lvl1pPr algn="l" defTabSz="914377" rtl="0" eaLnBrk="1" latinLnBrk="0" hangingPunct="1">
        <a:lnSpc>
          <a:spcPct val="150000"/>
        </a:lnSpc>
        <a:spcBef>
          <a:spcPct val="0"/>
        </a:spcBef>
        <a:buNone/>
        <a:defRPr kumimoji="1" sz="4400"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228594" indent="-228594" algn="l" defTabSz="914377" rtl="0" eaLnBrk="1" latinLnBrk="0" hangingPunct="1">
        <a:lnSpc>
          <a:spcPct val="150000"/>
        </a:lnSpc>
        <a:spcBef>
          <a:spcPts val="1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lnSpc>
                <a:spcPct val="150000"/>
              </a:lnSpc>
              <a:defRPr sz="1200">
                <a:solidFill>
                  <a:schemeClr val="tx1">
                    <a:tint val="75000"/>
                  </a:schemeClr>
                </a:solidFill>
                <a:latin typeface="游ゴシック" panose="020B0400000000000000" pitchFamily="50" charset="-128"/>
                <a:ea typeface="游ゴシック" panose="020B0400000000000000" pitchFamily="50" charset="-128"/>
              </a:defRPr>
            </a:lvl1pPr>
          </a:lstStyle>
          <a:p>
            <a:fld id="{A0C321B7-6AA0-4580-918F-882AFBD1D48C}" type="datetimeFigureOut">
              <a:rPr lang="ja-JP" altLang="en-US" smtClean="0"/>
              <a:pPr/>
              <a:t>2025/4/7</a:t>
            </a:fld>
            <a:endParaRPr lang="ja-JP" altLang="en-US"/>
          </a:p>
        </p:txBody>
      </p:sp>
      <p:sp>
        <p:nvSpPr>
          <p:cNvPr id="5" name="フッター プレースホルダー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lnSpc>
                <a:spcPct val="150000"/>
              </a:lnSpc>
              <a:defRPr sz="1200">
                <a:solidFill>
                  <a:schemeClr val="tx1">
                    <a:tint val="75000"/>
                  </a:schemeClr>
                </a:solidFill>
                <a:latin typeface="游ゴシック" panose="020B0400000000000000" pitchFamily="50" charset="-128"/>
                <a:ea typeface="游ゴシック" panose="020B0400000000000000" pitchFamily="50" charset="-128"/>
              </a:defRPr>
            </a:lvl1pPr>
          </a:lstStyle>
          <a:p>
            <a:endParaRPr lang="ja-JP" altLang="en-US"/>
          </a:p>
        </p:txBody>
      </p:sp>
      <p:sp>
        <p:nvSpPr>
          <p:cNvPr id="6" name="スライド番号プレースホルダー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lnSpc>
                <a:spcPct val="150000"/>
              </a:lnSpc>
              <a:defRPr sz="1200">
                <a:solidFill>
                  <a:schemeClr val="tx1">
                    <a:tint val="75000"/>
                  </a:schemeClr>
                </a:solidFill>
                <a:latin typeface="游ゴシック" panose="020B0400000000000000" pitchFamily="50" charset="-128"/>
                <a:ea typeface="游ゴシック" panose="020B0400000000000000" pitchFamily="50" charset="-128"/>
              </a:defRPr>
            </a:lvl1pPr>
          </a:lstStyle>
          <a:p>
            <a:fld id="{AB04E41B-4E0D-4739-8965-75B3C9BF1E1E}" type="slidenum">
              <a:rPr lang="ja-JP" altLang="en-US" smtClean="0"/>
              <a:pPr/>
              <a:t>‹#›</a:t>
            </a:fld>
            <a:endParaRPr lang="ja-JP" altLang="en-US"/>
          </a:p>
        </p:txBody>
      </p:sp>
      <p:pic>
        <p:nvPicPr>
          <p:cNvPr id="10" name="図 9" descr="アイコン&#10;&#10;自動的に生成された説明">
            <a:extLst>
              <a:ext uri="{FF2B5EF4-FFF2-40B4-BE49-F238E27FC236}">
                <a16:creationId xmlns:a16="http://schemas.microsoft.com/office/drawing/2014/main" id="{87971058-09CA-6043-BFBE-6AE144C55EB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図 10">
            <a:extLst>
              <a:ext uri="{FF2B5EF4-FFF2-40B4-BE49-F238E27FC236}">
                <a16:creationId xmlns:a16="http://schemas.microsoft.com/office/drawing/2014/main" id="{83935FEF-27EB-4DA9-BCAD-69011840FC35}"/>
              </a:ext>
            </a:extLst>
          </p:cNvPr>
          <p:cNvPicPr>
            <a:picLocks noChangeAspect="1"/>
          </p:cNvPicPr>
          <p:nvPr/>
        </p:nvPicPr>
        <p:blipFill rotWithShape="1">
          <a:blip r:embed="rId17">
            <a:extLst>
              <a:ext uri="{28A0092B-C50C-407E-A947-70E740481C1C}">
                <a14:useLocalDpi xmlns:a14="http://schemas.microsoft.com/office/drawing/2010/main" val="0"/>
              </a:ext>
            </a:extLst>
          </a:blip>
          <a:srcRect l="70867" t="7087" r="3621" b="11986"/>
          <a:stretch/>
        </p:blipFill>
        <p:spPr>
          <a:xfrm>
            <a:off x="515939" y="5979121"/>
            <a:ext cx="630007" cy="799366"/>
          </a:xfrm>
          <a:prstGeom prst="rect">
            <a:avLst/>
          </a:prstGeom>
        </p:spPr>
      </p:pic>
    </p:spTree>
    <p:extLst>
      <p:ext uri="{BB962C8B-B14F-4D97-AF65-F5344CB8AC3E}">
        <p14:creationId xmlns:p14="http://schemas.microsoft.com/office/powerpoint/2010/main" val="10556212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12" r:id="rId12"/>
    <p:sldLayoutId id="2147483733" r:id="rId13"/>
    <p:sldLayoutId id="2147483734" r:id="rId14"/>
  </p:sldLayoutIdLst>
  <p:txStyles>
    <p:titleStyle>
      <a:lvl1pPr algn="l" defTabSz="914377" rtl="0" eaLnBrk="1" latinLnBrk="0" hangingPunct="1">
        <a:lnSpc>
          <a:spcPct val="150000"/>
        </a:lnSpc>
        <a:spcBef>
          <a:spcPct val="0"/>
        </a:spcBef>
        <a:buNone/>
        <a:defRPr kumimoji="1" sz="4400"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228594" indent="-228594" algn="l" defTabSz="914377" rtl="0" eaLnBrk="1" latinLnBrk="0" hangingPunct="1">
        <a:lnSpc>
          <a:spcPct val="150000"/>
        </a:lnSpc>
        <a:spcBef>
          <a:spcPts val="1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直線コネクタ 10">
            <a:extLst>
              <a:ext uri="{FF2B5EF4-FFF2-40B4-BE49-F238E27FC236}">
                <a16:creationId xmlns:a16="http://schemas.microsoft.com/office/drawing/2014/main" id="{8FE30EA1-9145-4E7E-9278-F3102CD9593A}"/>
              </a:ext>
            </a:extLst>
          </p:cNvPr>
          <p:cNvCxnSpPr>
            <a:cxnSpLocks/>
          </p:cNvCxnSpPr>
          <p:nvPr/>
        </p:nvCxnSpPr>
        <p:spPr>
          <a:xfrm>
            <a:off x="353292" y="660509"/>
            <a:ext cx="11506613" cy="0"/>
          </a:xfrm>
          <a:prstGeom prst="line">
            <a:avLst/>
          </a:prstGeom>
          <a:ln w="25400">
            <a:solidFill>
              <a:srgbClr val="D2D7DA"/>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3C0EE61E-57C4-4FA7-B665-46BC250F0909}"/>
              </a:ext>
            </a:extLst>
          </p:cNvPr>
          <p:cNvPicPr>
            <a:picLocks noChangeAspect="1"/>
          </p:cNvPicPr>
          <p:nvPr/>
        </p:nvPicPr>
        <p:blipFill rotWithShape="1">
          <a:blip r:embed="rId19">
            <a:extLst>
              <a:ext uri="{28A0092B-C50C-407E-A947-70E740481C1C}">
                <a14:useLocalDpi xmlns:a14="http://schemas.microsoft.com/office/drawing/2010/main" val="0"/>
              </a:ext>
            </a:extLst>
          </a:blip>
          <a:srcRect l="70867" t="7087" r="3621" b="11986"/>
          <a:stretch/>
        </p:blipFill>
        <p:spPr>
          <a:xfrm>
            <a:off x="65998" y="5922109"/>
            <a:ext cx="630007" cy="799366"/>
          </a:xfrm>
          <a:prstGeom prst="rect">
            <a:avLst/>
          </a:prstGeom>
        </p:spPr>
      </p:pic>
      <p:pic>
        <p:nvPicPr>
          <p:cNvPr id="4" name="図 3">
            <a:extLst>
              <a:ext uri="{FF2B5EF4-FFF2-40B4-BE49-F238E27FC236}">
                <a16:creationId xmlns:a16="http://schemas.microsoft.com/office/drawing/2014/main" id="{1BC0FF09-416E-4EBB-B239-194432939997}"/>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0317161" y="69756"/>
            <a:ext cx="1643099" cy="525438"/>
          </a:xfrm>
          <a:prstGeom prst="rect">
            <a:avLst/>
          </a:prstGeom>
        </p:spPr>
      </p:pic>
    </p:spTree>
    <p:extLst>
      <p:ext uri="{BB962C8B-B14F-4D97-AF65-F5344CB8AC3E}">
        <p14:creationId xmlns:p14="http://schemas.microsoft.com/office/powerpoint/2010/main" val="19902232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31" r:id="rId16"/>
    <p:sldLayoutId id="2147483732" r:id="rId17"/>
  </p:sldLayoutIdLst>
  <p:txStyles>
    <p:titleStyle>
      <a:lvl1pPr algn="l" defTabSz="914377" rtl="0" eaLnBrk="1" latinLnBrk="0" hangingPunct="1">
        <a:lnSpc>
          <a:spcPct val="150000"/>
        </a:lnSpc>
        <a:spcBef>
          <a:spcPct val="0"/>
        </a:spcBef>
        <a:buNone/>
        <a:defRPr kumimoji="1" sz="4400"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228594" indent="-228594" algn="l" defTabSz="914377" rtl="0" eaLnBrk="1" latinLnBrk="0" hangingPunct="1">
        <a:lnSpc>
          <a:spcPct val="150000"/>
        </a:lnSpc>
        <a:spcBef>
          <a:spcPts val="1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399AFFD-3F5A-4BF1-9496-175441E88BD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BE84DBD-CA70-452E-AA53-3A6B2AFA1F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AFFFC7B-63DF-40A1-BB23-D1513D218E3B}"/>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lnSpc>
                <a:spcPct val="150000"/>
              </a:lnSpc>
              <a:defRPr sz="1200">
                <a:solidFill>
                  <a:schemeClr val="tx1">
                    <a:tint val="75000"/>
                  </a:schemeClr>
                </a:solidFill>
                <a:latin typeface="游ゴシック" panose="020B0400000000000000" pitchFamily="50" charset="-128"/>
                <a:ea typeface="游ゴシック" panose="020B0400000000000000" pitchFamily="50" charset="-128"/>
              </a:defRPr>
            </a:lvl1pPr>
          </a:lstStyle>
          <a:p>
            <a:fld id="{8AB3CC1E-F93A-4039-AE9C-1EE51B057BA7}" type="datetimeFigureOut">
              <a:rPr lang="ja-JP" altLang="en-US" smtClean="0"/>
              <a:pPr/>
              <a:t>2025/4/7</a:t>
            </a:fld>
            <a:endParaRPr lang="ja-JP" altLang="en-US" dirty="0"/>
          </a:p>
        </p:txBody>
      </p:sp>
      <p:sp>
        <p:nvSpPr>
          <p:cNvPr id="5" name="フッター プレースホルダー 4">
            <a:extLst>
              <a:ext uri="{FF2B5EF4-FFF2-40B4-BE49-F238E27FC236}">
                <a16:creationId xmlns:a16="http://schemas.microsoft.com/office/drawing/2014/main" id="{81C164FA-68A9-4DBD-98EB-B7E65D86863D}"/>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lnSpc>
                <a:spcPct val="150000"/>
              </a:lnSpc>
              <a:defRPr sz="1200">
                <a:solidFill>
                  <a:schemeClr val="tx1">
                    <a:tint val="75000"/>
                  </a:schemeClr>
                </a:solidFill>
                <a:latin typeface="游ゴシック" panose="020B0400000000000000" pitchFamily="50" charset="-128"/>
                <a:ea typeface="游ゴシック" panose="020B0400000000000000" pitchFamily="50" charset="-128"/>
              </a:defRPr>
            </a:lvl1pPr>
          </a:lstStyle>
          <a:p>
            <a:endParaRPr lang="ja-JP" altLang="en-US"/>
          </a:p>
        </p:txBody>
      </p:sp>
      <p:sp>
        <p:nvSpPr>
          <p:cNvPr id="6" name="スライド番号プレースホルダー 5">
            <a:extLst>
              <a:ext uri="{FF2B5EF4-FFF2-40B4-BE49-F238E27FC236}">
                <a16:creationId xmlns:a16="http://schemas.microsoft.com/office/drawing/2014/main" id="{58C8A6A6-7A79-434A-93D8-C71189ED5AF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lnSpc>
                <a:spcPct val="150000"/>
              </a:lnSpc>
              <a:defRPr sz="1200">
                <a:solidFill>
                  <a:schemeClr val="tx1">
                    <a:tint val="75000"/>
                  </a:schemeClr>
                </a:solidFill>
                <a:latin typeface="游ゴシック" panose="020B0400000000000000" pitchFamily="50" charset="-128"/>
                <a:ea typeface="游ゴシック" panose="020B0400000000000000" pitchFamily="50" charset="-128"/>
              </a:defRPr>
            </a:lvl1pPr>
          </a:lstStyle>
          <a:p>
            <a:fld id="{11CF14CF-E758-40A3-9599-BD4DD6238E06}" type="slidenum">
              <a:rPr lang="ja-JP" altLang="en-US" smtClean="0"/>
              <a:pPr/>
              <a:t>‹#›</a:t>
            </a:fld>
            <a:endParaRPr lang="ja-JP" altLang="en-US"/>
          </a:p>
        </p:txBody>
      </p:sp>
      <p:sp>
        <p:nvSpPr>
          <p:cNvPr id="22" name="四角形: 角を丸くする 21">
            <a:extLst>
              <a:ext uri="{FF2B5EF4-FFF2-40B4-BE49-F238E27FC236}">
                <a16:creationId xmlns:a16="http://schemas.microsoft.com/office/drawing/2014/main" id="{1CDA6F89-AE7A-4321-AE53-96DE27D4A5C2}"/>
              </a:ext>
            </a:extLst>
          </p:cNvPr>
          <p:cNvSpPr/>
          <p:nvPr/>
        </p:nvSpPr>
        <p:spPr>
          <a:xfrm>
            <a:off x="10489457" y="126591"/>
            <a:ext cx="1567587" cy="365125"/>
          </a:xfrm>
          <a:prstGeom prst="roundRect">
            <a:avLst>
              <a:gd name="adj" fmla="val 50000"/>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kumimoji="1" lang="ja-JP" altLang="en-US" sz="1200" b="1" i="0" spc="0" dirty="0">
                <a:solidFill>
                  <a:schemeClr val="bg1"/>
                </a:solidFill>
                <a:effectLst/>
                <a:latin typeface="游ゴシック" panose="020B0400000000000000" pitchFamily="50" charset="-128"/>
                <a:ea typeface="+mn-ea"/>
                <a:cs typeface="Arial" panose="020B0604020202020204" pitchFamily="34" charset="0"/>
              </a:rPr>
              <a:t>関係者のみ閲覧可</a:t>
            </a:r>
          </a:p>
        </p:txBody>
      </p:sp>
    </p:spTree>
    <p:extLst>
      <p:ext uri="{BB962C8B-B14F-4D97-AF65-F5344CB8AC3E}">
        <p14:creationId xmlns:p14="http://schemas.microsoft.com/office/powerpoint/2010/main" val="174798382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377" rtl="0" eaLnBrk="1" latinLnBrk="0" hangingPunct="1">
        <a:lnSpc>
          <a:spcPct val="150000"/>
        </a:lnSpc>
        <a:spcBef>
          <a:spcPct val="0"/>
        </a:spcBef>
        <a:buNone/>
        <a:defRPr kumimoji="1" sz="4400"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228594" indent="-228594" algn="l" defTabSz="914377" rtl="0" eaLnBrk="1" latinLnBrk="0" hangingPunct="1">
        <a:lnSpc>
          <a:spcPct val="150000"/>
        </a:lnSpc>
        <a:spcBef>
          <a:spcPts val="1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90006D7-10D9-424B-BBCF-232E1A634DD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794192" y="43291"/>
            <a:ext cx="2003742" cy="600719"/>
          </a:xfrm>
          <a:prstGeom prst="rect">
            <a:avLst/>
          </a:prstGeom>
        </p:spPr>
      </p:pic>
      <p:cxnSp>
        <p:nvCxnSpPr>
          <p:cNvPr id="11" name="直線コネクタ 10">
            <a:extLst>
              <a:ext uri="{FF2B5EF4-FFF2-40B4-BE49-F238E27FC236}">
                <a16:creationId xmlns:a16="http://schemas.microsoft.com/office/drawing/2014/main" id="{8FE30EA1-9145-4E7E-9278-F3102CD9593A}"/>
              </a:ext>
            </a:extLst>
          </p:cNvPr>
          <p:cNvCxnSpPr>
            <a:cxnSpLocks/>
          </p:cNvCxnSpPr>
          <p:nvPr/>
        </p:nvCxnSpPr>
        <p:spPr>
          <a:xfrm>
            <a:off x="353291" y="660509"/>
            <a:ext cx="11506613" cy="0"/>
          </a:xfrm>
          <a:prstGeom prst="line">
            <a:avLst/>
          </a:prstGeom>
          <a:ln w="25400">
            <a:solidFill>
              <a:srgbClr val="D2D7DA"/>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3C0EE61E-57C4-4FA7-B665-46BC250F0909}"/>
              </a:ext>
            </a:extLst>
          </p:cNvPr>
          <p:cNvPicPr>
            <a:picLocks noChangeAspect="1"/>
          </p:cNvPicPr>
          <p:nvPr/>
        </p:nvPicPr>
        <p:blipFill rotWithShape="1">
          <a:blip r:embed="rId18">
            <a:extLst>
              <a:ext uri="{28A0092B-C50C-407E-A947-70E740481C1C}">
                <a14:useLocalDpi xmlns:a14="http://schemas.microsoft.com/office/drawing/2010/main" val="0"/>
              </a:ext>
            </a:extLst>
          </a:blip>
          <a:srcRect l="70867" t="7087" r="3621" b="11986"/>
          <a:stretch/>
        </p:blipFill>
        <p:spPr>
          <a:xfrm>
            <a:off x="65996" y="5922109"/>
            <a:ext cx="630007" cy="799366"/>
          </a:xfrm>
          <a:prstGeom prst="rect">
            <a:avLst/>
          </a:prstGeom>
        </p:spPr>
      </p:pic>
    </p:spTree>
    <p:extLst>
      <p:ext uri="{BB962C8B-B14F-4D97-AF65-F5344CB8AC3E}">
        <p14:creationId xmlns:p14="http://schemas.microsoft.com/office/powerpoint/2010/main" val="309463174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hf hdr="0" ftr="0" dt="0"/>
  <p:txStyles>
    <p:titleStyle>
      <a:lvl1pPr algn="l" defTabSz="914400" rtl="0" eaLnBrk="1" latinLnBrk="0" hangingPunct="1">
        <a:lnSpc>
          <a:spcPct val="150000"/>
        </a:lnSpc>
        <a:spcBef>
          <a:spcPct val="0"/>
        </a:spcBef>
        <a:buNone/>
        <a:defRPr kumimoji="1" sz="4400"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43.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8" Type="http://schemas.openxmlformats.org/officeDocument/2006/relationships/hyperlink" Target="http://2020ac.com/documents/movie/193-06.html" TargetMode="External"/><Relationship Id="rId13" Type="http://schemas.openxmlformats.org/officeDocument/2006/relationships/hyperlink" Target="http://2020ac.com/documents/movie/193-11.html" TargetMode="External"/><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hyperlink" Target="http://2020ac.com/documents/movie/193-02.html" TargetMode="External"/><Relationship Id="rId21" Type="http://schemas.openxmlformats.org/officeDocument/2006/relationships/image" Target="../media/image47.png"/><Relationship Id="rId7" Type="http://schemas.openxmlformats.org/officeDocument/2006/relationships/hyperlink" Target="http://2020ac.com/documents/movie/193-05.html" TargetMode="External"/><Relationship Id="rId12" Type="http://schemas.openxmlformats.org/officeDocument/2006/relationships/hyperlink" Target="http://2020ac.com/documents/movie/193-10.html" TargetMode="External"/><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11.xml"/><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png"/><Relationship Id="rId1" Type="http://schemas.openxmlformats.org/officeDocument/2006/relationships/slideLayout" Target="../slideLayouts/slideLayout44.xml"/><Relationship Id="rId6" Type="http://schemas.openxmlformats.org/officeDocument/2006/relationships/hyperlink" Target="http://2020ac.com/documents/movie/193-04.html" TargetMode="External"/><Relationship Id="rId11" Type="http://schemas.openxmlformats.org/officeDocument/2006/relationships/hyperlink" Target="http://2020ac.com/documents/movie/193-09.html" TargetMode="External"/><Relationship Id="rId24" Type="http://schemas.openxmlformats.org/officeDocument/2006/relationships/image" Target="../media/image50.png"/><Relationship Id="rId32" Type="http://schemas.openxmlformats.org/officeDocument/2006/relationships/image" Target="../media/image58.png"/><Relationship Id="rId5" Type="http://schemas.openxmlformats.org/officeDocument/2006/relationships/hyperlink" Target="http://2020ac.com/documents/movie/193-03-2.html" TargetMode="External"/><Relationship Id="rId15" Type="http://schemas.openxmlformats.org/officeDocument/2006/relationships/hyperlink" Target="http://2020ac.com/documents/movie/193-13.html" TargetMode="External"/><Relationship Id="rId23" Type="http://schemas.openxmlformats.org/officeDocument/2006/relationships/image" Target="../media/image49.png"/><Relationship Id="rId28" Type="http://schemas.openxmlformats.org/officeDocument/2006/relationships/image" Target="../media/image54.png"/><Relationship Id="rId10" Type="http://schemas.openxmlformats.org/officeDocument/2006/relationships/hyperlink" Target="http://2020ac.com/documents/movie/193-08.html" TargetMode="External"/><Relationship Id="rId19" Type="http://schemas.openxmlformats.org/officeDocument/2006/relationships/image" Target="../media/image45.png"/><Relationship Id="rId31" Type="http://schemas.openxmlformats.org/officeDocument/2006/relationships/image" Target="../media/image57.png"/><Relationship Id="rId4" Type="http://schemas.openxmlformats.org/officeDocument/2006/relationships/hyperlink" Target="http://2020ac.com/documents/movie/193-03-1.html" TargetMode="External"/><Relationship Id="rId9" Type="http://schemas.openxmlformats.org/officeDocument/2006/relationships/hyperlink" Target="http://2020ac.com/documents/movie/193-07.html" TargetMode="External"/><Relationship Id="rId14" Type="http://schemas.openxmlformats.org/officeDocument/2006/relationships/hyperlink" Target="http://2020ac.com/documents/movie/193-12.html" TargetMode="External"/><Relationship Id="rId22" Type="http://schemas.openxmlformats.org/officeDocument/2006/relationships/image" Target="../media/image48.png"/><Relationship Id="rId27" Type="http://schemas.openxmlformats.org/officeDocument/2006/relationships/image" Target="../media/image53.png"/><Relationship Id="rId30" Type="http://schemas.openxmlformats.org/officeDocument/2006/relationships/image" Target="../media/image56.png"/></Relationships>
</file>

<file path=ppt/slides/_rels/slide13.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png"/><Relationship Id="rId4" Type="http://schemas.microsoft.com/office/2007/relationships/hdphoto" Target="../media/hdphoto1.wdp"/><Relationship Id="rId9"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5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5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B76482-3C9C-BA19-EC5D-0894FF8D0517}"/>
              </a:ext>
            </a:extLst>
          </p:cNvPr>
          <p:cNvSpPr>
            <a:spLocks noGrp="1"/>
          </p:cNvSpPr>
          <p:nvPr>
            <p:ph type="ctrTitle"/>
          </p:nvPr>
        </p:nvSpPr>
        <p:spPr>
          <a:xfrm>
            <a:off x="1524000" y="1122363"/>
            <a:ext cx="9144000" cy="2306637"/>
          </a:xfrm>
        </p:spPr>
        <p:txBody>
          <a:bodyPr>
            <a:normAutofit fontScale="90000"/>
          </a:bodyPr>
          <a:lstStyle/>
          <a:p>
            <a:pPr algn="ctr"/>
            <a:r>
              <a:rPr kumimoji="1" lang="ja-JP" altLang="en-US" sz="6600" b="1" dirty="0">
                <a:latin typeface="BIZ UDP明朝 Medium" panose="02020500000000000000" pitchFamily="18" charset="-128"/>
                <a:ea typeface="BIZ UDP明朝 Medium" panose="02020500000000000000" pitchFamily="18" charset="-128"/>
              </a:rPr>
              <a:t>大阪・関西万博</a:t>
            </a:r>
            <a:br>
              <a:rPr kumimoji="1" lang="en-US" altLang="ja-JP" sz="6600" b="1" dirty="0">
                <a:latin typeface="BIZ UDP明朝 Medium" panose="02020500000000000000" pitchFamily="18" charset="-128"/>
                <a:ea typeface="BIZ UDP明朝 Medium" panose="02020500000000000000" pitchFamily="18" charset="-128"/>
              </a:rPr>
            </a:br>
            <a:r>
              <a:rPr kumimoji="1" lang="ja-JP" altLang="en-US" sz="6600" b="1" dirty="0">
                <a:latin typeface="BIZ UDP明朝 Medium" panose="02020500000000000000" pitchFamily="18" charset="-128"/>
                <a:ea typeface="BIZ UDP明朝 Medium" panose="02020500000000000000" pitchFamily="18" charset="-128"/>
              </a:rPr>
              <a:t>執務マニュアル</a:t>
            </a:r>
          </a:p>
        </p:txBody>
      </p:sp>
      <p:sp>
        <p:nvSpPr>
          <p:cNvPr id="3" name="テキスト プレースホルダー 2">
            <a:extLst>
              <a:ext uri="{FF2B5EF4-FFF2-40B4-BE49-F238E27FC236}">
                <a16:creationId xmlns:a16="http://schemas.microsoft.com/office/drawing/2014/main" id="{0041750E-00AE-2200-E1D3-55E7C0ADE0DB}"/>
              </a:ext>
            </a:extLst>
          </p:cNvPr>
          <p:cNvSpPr>
            <a:spLocks noGrp="1"/>
          </p:cNvSpPr>
          <p:nvPr>
            <p:ph type="subTitle" idx="1"/>
          </p:nvPr>
        </p:nvSpPr>
        <p:spPr>
          <a:xfrm>
            <a:off x="3962400" y="4805998"/>
            <a:ext cx="7543800" cy="1320482"/>
          </a:xfrm>
        </p:spPr>
        <p:txBody>
          <a:bodyPr>
            <a:normAutofit fontScale="32500" lnSpcReduction="20000"/>
          </a:bodyPr>
          <a:lstStyle/>
          <a:p>
            <a:pPr algn="ctr"/>
            <a:r>
              <a:rPr kumimoji="1" lang="ja-JP" altLang="en-US" sz="7200" dirty="0">
                <a:solidFill>
                  <a:schemeClr val="tx1"/>
                </a:solidFill>
                <a:latin typeface="BIZ UDP明朝 Medium" panose="02020500000000000000" pitchFamily="18" charset="-128"/>
                <a:ea typeface="BIZ UDP明朝 Medium" panose="02020500000000000000" pitchFamily="18" charset="-128"/>
              </a:rPr>
              <a:t>大阪・関西万博内診療所に出務する医師への説明会</a:t>
            </a:r>
            <a:endParaRPr kumimoji="1" lang="en-US" altLang="ja-JP" sz="7200" dirty="0">
              <a:solidFill>
                <a:schemeClr val="tx1"/>
              </a:solidFill>
              <a:latin typeface="BIZ UDP明朝 Medium" panose="02020500000000000000" pitchFamily="18" charset="-128"/>
              <a:ea typeface="BIZ UDP明朝 Medium" panose="02020500000000000000" pitchFamily="18" charset="-128"/>
            </a:endParaRPr>
          </a:p>
          <a:p>
            <a:pPr algn="ctr"/>
            <a:r>
              <a:rPr kumimoji="1" lang="ja-JP" altLang="en-US" sz="7200" dirty="0">
                <a:solidFill>
                  <a:schemeClr val="tx1"/>
                </a:solidFill>
                <a:latin typeface="BIZ UDP明朝 Medium" panose="02020500000000000000" pitchFamily="18" charset="-128"/>
                <a:ea typeface="BIZ UDP明朝 Medium" panose="02020500000000000000" pitchFamily="18" charset="-128"/>
              </a:rPr>
              <a:t>令和</a:t>
            </a:r>
            <a:r>
              <a:rPr kumimoji="1" lang="en-US" altLang="ja-JP" sz="7200" dirty="0">
                <a:solidFill>
                  <a:schemeClr val="tx1"/>
                </a:solidFill>
                <a:latin typeface="BIZ UDP明朝 Medium" panose="02020500000000000000" pitchFamily="18" charset="-128"/>
                <a:ea typeface="BIZ UDP明朝 Medium" panose="02020500000000000000" pitchFamily="18" charset="-128"/>
              </a:rPr>
              <a:t>7</a:t>
            </a:r>
            <a:r>
              <a:rPr kumimoji="1" lang="ja-JP" altLang="en-US" sz="7200" dirty="0">
                <a:solidFill>
                  <a:schemeClr val="tx1"/>
                </a:solidFill>
                <a:latin typeface="BIZ UDP明朝 Medium" panose="02020500000000000000" pitchFamily="18" charset="-128"/>
                <a:ea typeface="BIZ UDP明朝 Medium" panose="02020500000000000000" pitchFamily="18" charset="-128"/>
              </a:rPr>
              <a:t>年</a:t>
            </a:r>
            <a:r>
              <a:rPr kumimoji="1" lang="en-US" altLang="ja-JP" sz="7200" dirty="0">
                <a:solidFill>
                  <a:schemeClr val="tx1"/>
                </a:solidFill>
                <a:latin typeface="BIZ UDP明朝 Medium" panose="02020500000000000000" pitchFamily="18" charset="-128"/>
                <a:ea typeface="BIZ UDP明朝 Medium" panose="02020500000000000000" pitchFamily="18" charset="-128"/>
              </a:rPr>
              <a:t>4</a:t>
            </a:r>
            <a:r>
              <a:rPr kumimoji="1" lang="ja-JP" altLang="en-US" sz="7200" dirty="0">
                <a:solidFill>
                  <a:schemeClr val="tx1"/>
                </a:solidFill>
                <a:latin typeface="BIZ UDP明朝 Medium" panose="02020500000000000000" pitchFamily="18" charset="-128"/>
                <a:ea typeface="BIZ UDP明朝 Medium" panose="02020500000000000000" pitchFamily="18" charset="-128"/>
              </a:rPr>
              <a:t>月</a:t>
            </a:r>
            <a:r>
              <a:rPr kumimoji="1" lang="en-US" altLang="ja-JP" sz="7200" dirty="0">
                <a:solidFill>
                  <a:schemeClr val="tx1"/>
                </a:solidFill>
                <a:latin typeface="BIZ UDP明朝 Medium" panose="02020500000000000000" pitchFamily="18" charset="-128"/>
                <a:ea typeface="BIZ UDP明朝 Medium" panose="02020500000000000000" pitchFamily="18" charset="-128"/>
              </a:rPr>
              <a:t>10</a:t>
            </a:r>
            <a:r>
              <a:rPr kumimoji="1" lang="ja-JP" altLang="en-US" sz="7200" dirty="0">
                <a:solidFill>
                  <a:schemeClr val="tx1"/>
                </a:solidFill>
                <a:latin typeface="BIZ UDP明朝 Medium" panose="02020500000000000000" pitchFamily="18" charset="-128"/>
                <a:ea typeface="BIZ UDP明朝 Medium" panose="02020500000000000000" pitchFamily="18" charset="-128"/>
              </a:rPr>
              <a:t>日（木）</a:t>
            </a:r>
            <a:r>
              <a:rPr kumimoji="1" lang="en-US" altLang="ja-JP" sz="7200" dirty="0">
                <a:solidFill>
                  <a:schemeClr val="tx1"/>
                </a:solidFill>
                <a:latin typeface="BIZ UDP明朝 Medium" panose="02020500000000000000" pitchFamily="18" charset="-128"/>
                <a:ea typeface="BIZ UDP明朝 Medium" panose="02020500000000000000" pitchFamily="18" charset="-128"/>
              </a:rPr>
              <a:t>2</a:t>
            </a:r>
            <a:r>
              <a:rPr kumimoji="1" lang="ja-JP" altLang="en-US" sz="7200" dirty="0">
                <a:solidFill>
                  <a:schemeClr val="tx1"/>
                </a:solidFill>
                <a:latin typeface="BIZ UDP明朝 Medium" panose="02020500000000000000" pitchFamily="18" charset="-128"/>
                <a:ea typeface="BIZ UDP明朝 Medium" panose="02020500000000000000" pitchFamily="18" charset="-128"/>
              </a:rPr>
              <a:t>時～　</a:t>
            </a:r>
            <a:r>
              <a:rPr lang="ja-JP" altLang="en-US" sz="7200" dirty="0">
                <a:solidFill>
                  <a:schemeClr val="tx1"/>
                </a:solidFill>
                <a:latin typeface="BIZ UDP明朝 Medium" panose="02020500000000000000" pitchFamily="18" charset="-128"/>
                <a:ea typeface="BIZ UDP明朝 Medium" panose="02020500000000000000" pitchFamily="18" charset="-128"/>
              </a:rPr>
              <a:t>大阪府医師会　</a:t>
            </a:r>
            <a:endParaRPr lang="en-US" altLang="ja-JP" sz="7200" dirty="0">
              <a:latin typeface="BIZ UDP明朝 Medium" panose="02020500000000000000" pitchFamily="18" charset="-128"/>
              <a:ea typeface="BIZ UDP明朝 Medium" panose="02020500000000000000" pitchFamily="18" charset="-128"/>
            </a:endParaRPr>
          </a:p>
          <a:p>
            <a:pPr algn="ctr"/>
            <a:endParaRPr lang="en-US" altLang="ja-JP" sz="3600" dirty="0">
              <a:solidFill>
                <a:schemeClr val="tx1"/>
              </a:solidFill>
              <a:latin typeface="BIZ UDP明朝 Medium" panose="02020500000000000000" pitchFamily="18" charset="-128"/>
              <a:ea typeface="BIZ UDP明朝 Medium" panose="02020500000000000000" pitchFamily="18" charset="-128"/>
            </a:endParaRPr>
          </a:p>
          <a:p>
            <a:endParaRPr kumimoji="1" lang="ja-JP" altLang="en-US" dirty="0"/>
          </a:p>
        </p:txBody>
      </p:sp>
    </p:spTree>
    <p:extLst>
      <p:ext uri="{BB962C8B-B14F-4D97-AF65-F5344CB8AC3E}">
        <p14:creationId xmlns:p14="http://schemas.microsoft.com/office/powerpoint/2010/main" val="4251773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2E77826-07B2-344B-94BC-A83B0ED0D7ED}"/>
              </a:ext>
            </a:extLst>
          </p:cNvPr>
          <p:cNvSpPr>
            <a:spLocks noGrp="1"/>
          </p:cNvSpPr>
          <p:nvPr>
            <p:ph sz="quarter" idx="13"/>
          </p:nvPr>
        </p:nvSpPr>
        <p:spPr>
          <a:xfrm>
            <a:off x="205457" y="1019404"/>
            <a:ext cx="12227176" cy="4936553"/>
          </a:xfrm>
        </p:spPr>
        <p:txBody>
          <a:bodyPr>
            <a:normAutofit fontScale="85000" lnSpcReduction="20000"/>
          </a:bodyPr>
          <a:lstStyle/>
          <a:p>
            <a:pPr marL="0" indent="0">
              <a:lnSpc>
                <a:spcPct val="110000"/>
              </a:lnSpc>
              <a:buNone/>
            </a:pPr>
            <a:r>
              <a:rPr kumimoji="1" lang="ja-JP" altLang="en-US" sz="4000" dirty="0"/>
              <a:t>・</a:t>
            </a:r>
            <a:r>
              <a:rPr lang="ja-JP" altLang="en-US" sz="4300" dirty="0"/>
              <a:t>出務</a:t>
            </a:r>
            <a:r>
              <a:rPr kumimoji="1" lang="ja-JP" altLang="en-US" sz="4300" dirty="0"/>
              <a:t>時間：</a:t>
            </a:r>
            <a:r>
              <a:rPr kumimoji="1" lang="en-US" altLang="ja-JP" sz="4300" dirty="0"/>
              <a:t>8</a:t>
            </a:r>
            <a:r>
              <a:rPr kumimoji="1" lang="ja-JP" altLang="en-US" sz="4300" dirty="0"/>
              <a:t>時</a:t>
            </a:r>
            <a:r>
              <a:rPr lang="en-US" altLang="ja-JP" sz="4300" dirty="0"/>
              <a:t>30</a:t>
            </a:r>
            <a:r>
              <a:rPr kumimoji="1" lang="ja-JP" altLang="en-US" sz="4300" dirty="0"/>
              <a:t>分～</a:t>
            </a:r>
            <a:r>
              <a:rPr kumimoji="1" lang="en-US" altLang="ja-JP" sz="4300" dirty="0"/>
              <a:t>17</a:t>
            </a:r>
            <a:r>
              <a:rPr kumimoji="1" lang="ja-JP" altLang="en-US" sz="4300" dirty="0"/>
              <a:t>時</a:t>
            </a:r>
            <a:r>
              <a:rPr kumimoji="1" lang="en-US" altLang="ja-JP" sz="4300" dirty="0"/>
              <a:t>30</a:t>
            </a:r>
            <a:r>
              <a:rPr kumimoji="1" lang="ja-JP" altLang="en-US" sz="4300" dirty="0"/>
              <a:t>分（休憩</a:t>
            </a:r>
            <a:r>
              <a:rPr kumimoji="1" lang="en-US" altLang="ja-JP" sz="4300" dirty="0"/>
              <a:t>120</a:t>
            </a:r>
            <a:r>
              <a:rPr kumimoji="1" lang="ja-JP" altLang="en-US" sz="4300" dirty="0"/>
              <a:t>分）</a:t>
            </a:r>
            <a:endParaRPr kumimoji="1" lang="en-US" altLang="ja-JP" sz="4300" dirty="0"/>
          </a:p>
          <a:p>
            <a:pPr marL="0" indent="0">
              <a:lnSpc>
                <a:spcPct val="110000"/>
              </a:lnSpc>
              <a:buNone/>
            </a:pPr>
            <a:br>
              <a:rPr kumimoji="1" lang="ja-JP" altLang="en-US" sz="4000" dirty="0"/>
            </a:br>
            <a:r>
              <a:rPr kumimoji="1" lang="ja-JP" altLang="en-US" sz="4000" dirty="0"/>
              <a:t>・持ち物：</a:t>
            </a:r>
            <a:r>
              <a:rPr kumimoji="1" lang="en-US" altLang="ja-JP" sz="4000" dirty="0"/>
              <a:t>AD</a:t>
            </a:r>
            <a:r>
              <a:rPr kumimoji="1" lang="ja-JP" altLang="en-US" sz="4000" dirty="0"/>
              <a:t>証</a:t>
            </a:r>
            <a:endParaRPr kumimoji="1" lang="en-US" altLang="ja-JP" sz="4000" dirty="0"/>
          </a:p>
          <a:p>
            <a:pPr marL="0" indent="0">
              <a:lnSpc>
                <a:spcPct val="110000"/>
              </a:lnSpc>
              <a:buNone/>
            </a:pPr>
            <a:r>
              <a:rPr lang="ja-JP" altLang="en-US" sz="4000" dirty="0"/>
              <a:t>　　　　　</a:t>
            </a:r>
            <a:r>
              <a:rPr kumimoji="1" lang="ja-JP" altLang="en-US" sz="4000" dirty="0"/>
              <a:t>昼食、飲み物</a:t>
            </a:r>
            <a:endParaRPr kumimoji="1" lang="en-US" altLang="ja-JP" sz="4000" dirty="0"/>
          </a:p>
          <a:p>
            <a:pPr marL="0" indent="0">
              <a:lnSpc>
                <a:spcPct val="100000"/>
              </a:lnSpc>
              <a:buNone/>
            </a:pPr>
            <a:r>
              <a:rPr lang="ja-JP" altLang="en-US" sz="4000" dirty="0"/>
              <a:t>　　　　　</a:t>
            </a:r>
            <a:r>
              <a:rPr kumimoji="1" lang="ja-JP" altLang="en-US" sz="4000" dirty="0"/>
              <a:t>髄膜炎菌ワクチン接種の領収書</a:t>
            </a:r>
            <a:endParaRPr kumimoji="1" lang="en-US" altLang="ja-JP" sz="4000" dirty="0"/>
          </a:p>
          <a:p>
            <a:pPr marL="0" indent="0">
              <a:lnSpc>
                <a:spcPct val="100000"/>
              </a:lnSpc>
              <a:buNone/>
            </a:pPr>
            <a:r>
              <a:rPr kumimoji="1" lang="ja-JP" altLang="en-US" sz="4000" dirty="0"/>
              <a:t>　　　　　　　　　（接種された方のみ）</a:t>
            </a:r>
            <a:endParaRPr kumimoji="1" lang="en-US" altLang="ja-JP" sz="4000" dirty="0"/>
          </a:p>
          <a:p>
            <a:pPr marL="0" indent="0">
              <a:lnSpc>
                <a:spcPct val="100000"/>
              </a:lnSpc>
              <a:buNone/>
            </a:pPr>
            <a:br>
              <a:rPr kumimoji="1" lang="ja-JP" altLang="en-US" sz="4000" dirty="0"/>
            </a:br>
            <a:r>
              <a:rPr kumimoji="1" lang="ja-JP" altLang="en-US" sz="4200" dirty="0"/>
              <a:t>　</a:t>
            </a:r>
            <a:r>
              <a:rPr kumimoji="1" lang="en-US" altLang="ja-JP" sz="3800" dirty="0"/>
              <a:t>※</a:t>
            </a:r>
            <a:r>
              <a:rPr kumimoji="1" lang="ja-JP" altLang="en-US" sz="3800" dirty="0"/>
              <a:t>白衣（</a:t>
            </a:r>
            <a:r>
              <a:rPr kumimoji="1" lang="en-US" altLang="ja-JP" sz="3800" dirty="0"/>
              <a:t>S</a:t>
            </a:r>
            <a:r>
              <a:rPr kumimoji="1" lang="ja-JP" altLang="en-US" sz="3800" dirty="0"/>
              <a:t>～</a:t>
            </a:r>
            <a:r>
              <a:rPr kumimoji="1" lang="en-US" altLang="ja-JP" sz="3800" dirty="0"/>
              <a:t>3L</a:t>
            </a:r>
            <a:r>
              <a:rPr kumimoji="1" lang="ja-JP" altLang="en-US" sz="3800" dirty="0"/>
              <a:t>）、マスク等診察に必要な物品は</a:t>
            </a:r>
            <a:endParaRPr kumimoji="1" lang="en-US" altLang="ja-JP" sz="3800" dirty="0"/>
          </a:p>
          <a:p>
            <a:pPr marL="0" indent="0">
              <a:lnSpc>
                <a:spcPct val="100000"/>
              </a:lnSpc>
              <a:buNone/>
            </a:pPr>
            <a:r>
              <a:rPr kumimoji="1" lang="ja-JP" altLang="en-US" sz="3800" dirty="0"/>
              <a:t>　　診療所に準備しております</a:t>
            </a:r>
          </a:p>
        </p:txBody>
      </p:sp>
      <p:sp>
        <p:nvSpPr>
          <p:cNvPr id="2" name="テキスト ボックス 1">
            <a:extLst>
              <a:ext uri="{FF2B5EF4-FFF2-40B4-BE49-F238E27FC236}">
                <a16:creationId xmlns:a16="http://schemas.microsoft.com/office/drawing/2014/main" id="{E9AC1433-0045-103A-D537-5ADF32BACD93}"/>
              </a:ext>
            </a:extLst>
          </p:cNvPr>
          <p:cNvSpPr txBox="1"/>
          <p:nvPr/>
        </p:nvSpPr>
        <p:spPr>
          <a:xfrm>
            <a:off x="484138" y="153734"/>
            <a:ext cx="2031325" cy="461665"/>
          </a:xfrm>
          <a:prstGeom prst="rect">
            <a:avLst/>
          </a:prstGeom>
          <a:noFill/>
        </p:spPr>
        <p:txBody>
          <a:bodyPr wrap="none" rtlCol="0">
            <a:spAutoFit/>
          </a:bodyPr>
          <a:lstStyle/>
          <a:p>
            <a:r>
              <a:rPr lang="ja-JP" altLang="en-US" sz="2400" dirty="0">
                <a:latin typeface="UD デジタル 教科書体 NP-R" panose="02020400000000000000" pitchFamily="18" charset="-128"/>
                <a:ea typeface="UD デジタル 教科書体 NP-R" panose="02020400000000000000" pitchFamily="18" charset="-128"/>
              </a:rPr>
              <a:t>出務について</a:t>
            </a:r>
            <a:endParaRPr kumimoji="1" lang="ja-JP" altLang="en-US" sz="2400" dirty="0">
              <a:latin typeface="UD デジタル 教科書体 NP-R" panose="02020400000000000000" pitchFamily="18" charset="-128"/>
              <a:ea typeface="UD デジタル 教科書体 NP-R" panose="02020400000000000000" pitchFamily="18" charset="-128"/>
            </a:endParaRPr>
          </a:p>
        </p:txBody>
      </p:sp>
      <p:pic>
        <p:nvPicPr>
          <p:cNvPr id="5" name="図 4">
            <a:extLst>
              <a:ext uri="{FF2B5EF4-FFF2-40B4-BE49-F238E27FC236}">
                <a16:creationId xmlns:a16="http://schemas.microsoft.com/office/drawing/2014/main" id="{C0555B2D-3F19-22F5-AB87-B5D767670973}"/>
              </a:ext>
            </a:extLst>
          </p:cNvPr>
          <p:cNvPicPr>
            <a:picLocks noChangeAspect="1"/>
          </p:cNvPicPr>
          <p:nvPr/>
        </p:nvPicPr>
        <p:blipFill>
          <a:blip r:embed="rId3"/>
          <a:stretch>
            <a:fillRect/>
          </a:stretch>
        </p:blipFill>
        <p:spPr>
          <a:xfrm>
            <a:off x="10016755" y="3335561"/>
            <a:ext cx="1015898" cy="2237027"/>
          </a:xfrm>
          <a:prstGeom prst="rect">
            <a:avLst/>
          </a:prstGeom>
        </p:spPr>
      </p:pic>
      <p:pic>
        <p:nvPicPr>
          <p:cNvPr id="4" name="図 3">
            <a:extLst>
              <a:ext uri="{FF2B5EF4-FFF2-40B4-BE49-F238E27FC236}">
                <a16:creationId xmlns:a16="http://schemas.microsoft.com/office/drawing/2014/main" id="{D23720AF-C899-FF0C-CF24-263266EE371A}"/>
              </a:ext>
            </a:extLst>
          </p:cNvPr>
          <p:cNvPicPr>
            <a:picLocks noChangeAspect="1"/>
          </p:cNvPicPr>
          <p:nvPr/>
        </p:nvPicPr>
        <p:blipFill>
          <a:blip r:embed="rId4"/>
          <a:stretch>
            <a:fillRect/>
          </a:stretch>
        </p:blipFill>
        <p:spPr>
          <a:xfrm>
            <a:off x="11032653" y="4169756"/>
            <a:ext cx="953890" cy="1989202"/>
          </a:xfrm>
          <a:prstGeom prst="rect">
            <a:avLst/>
          </a:prstGeom>
        </p:spPr>
      </p:pic>
      <p:sp>
        <p:nvSpPr>
          <p:cNvPr id="6" name="スライド番号プレースホルダー 3">
            <a:extLst>
              <a:ext uri="{FF2B5EF4-FFF2-40B4-BE49-F238E27FC236}">
                <a16:creationId xmlns:a16="http://schemas.microsoft.com/office/drawing/2014/main" id="{59BAA0F4-AC44-0713-A76D-E9A4A769794D}"/>
              </a:ext>
            </a:extLst>
          </p:cNvPr>
          <p:cNvSpPr>
            <a:spLocks noGrp="1"/>
          </p:cNvSpPr>
          <p:nvPr>
            <p:ph type="sldNum" sz="quarter" idx="12"/>
          </p:nvPr>
        </p:nvSpPr>
        <p:spPr>
          <a:xfrm>
            <a:off x="11543977" y="6361958"/>
            <a:ext cx="55265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９</a:t>
            </a:r>
          </a:p>
        </p:txBody>
      </p:sp>
    </p:spTree>
    <p:extLst>
      <p:ext uri="{BB962C8B-B14F-4D97-AF65-F5344CB8AC3E}">
        <p14:creationId xmlns:p14="http://schemas.microsoft.com/office/powerpoint/2010/main" val="3164679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49EDA-303B-64D2-1ED4-C511722FA439}"/>
            </a:ext>
          </a:extLst>
        </p:cNvPr>
        <p:cNvGrpSpPr/>
        <p:nvPr/>
      </p:nvGrpSpPr>
      <p:grpSpPr>
        <a:xfrm>
          <a:off x="0" y="0"/>
          <a:ext cx="0" cy="0"/>
          <a:chOff x="0" y="0"/>
          <a:chExt cx="0" cy="0"/>
        </a:xfrm>
      </p:grpSpPr>
      <p:sp>
        <p:nvSpPr>
          <p:cNvPr id="8" name="タイトル 1">
            <a:extLst>
              <a:ext uri="{FF2B5EF4-FFF2-40B4-BE49-F238E27FC236}">
                <a16:creationId xmlns:a16="http://schemas.microsoft.com/office/drawing/2014/main" id="{66EEE969-4FBD-AEF6-4F41-DCA2ECF3FBDC}"/>
              </a:ext>
            </a:extLst>
          </p:cNvPr>
          <p:cNvSpPr>
            <a:spLocks noGrp="1"/>
          </p:cNvSpPr>
          <p:nvPr>
            <p:ph type="title"/>
          </p:nvPr>
        </p:nvSpPr>
        <p:spPr>
          <a:xfrm>
            <a:off x="385926" y="46228"/>
            <a:ext cx="10054197" cy="595352"/>
          </a:xfrm>
        </p:spPr>
        <p:txBody>
          <a:bodyPr/>
          <a:lstStyle/>
          <a:p>
            <a:r>
              <a:rPr lang="ja-JP" altLang="en-US" sz="2400" dirty="0">
                <a:latin typeface="UD デジタル 教科書体 NP-R" panose="02020400000000000000" pitchFamily="18" charset="-128"/>
                <a:ea typeface="UD デジタル 教科書体 NP-R" panose="02020400000000000000" pitchFamily="18" charset="-128"/>
              </a:rPr>
              <a:t>出務の流れ</a:t>
            </a:r>
            <a:endParaRPr kumimoji="1" lang="ja-JP" altLang="en-US" sz="2400" dirty="0">
              <a:latin typeface="UD デジタル 教科書体 NP-R" panose="02020400000000000000" pitchFamily="18" charset="-128"/>
              <a:ea typeface="UD デジタル 教科書体 NP-R" panose="02020400000000000000" pitchFamily="18" charset="-128"/>
            </a:endParaRPr>
          </a:p>
        </p:txBody>
      </p:sp>
      <p:sp>
        <p:nvSpPr>
          <p:cNvPr id="5" name="スライド番号プレースホルダー 2">
            <a:extLst>
              <a:ext uri="{FF2B5EF4-FFF2-40B4-BE49-F238E27FC236}">
                <a16:creationId xmlns:a16="http://schemas.microsoft.com/office/drawing/2014/main" id="{A491F48E-1AC9-BAC5-0D02-658D52A4B402}"/>
              </a:ext>
            </a:extLst>
          </p:cNvPr>
          <p:cNvSpPr>
            <a:spLocks noGrp="1"/>
          </p:cNvSpPr>
          <p:nvPr>
            <p:ph type="sldNum" sz="quarter" idx="12"/>
          </p:nvPr>
        </p:nvSpPr>
        <p:spPr>
          <a:xfrm>
            <a:off x="9448800" y="6434921"/>
            <a:ext cx="2743200" cy="365125"/>
          </a:xfrm>
        </p:spPr>
        <p:txBody>
          <a:bodyPr/>
          <a:lstStyle/>
          <a:p>
            <a:pPr algn="r"/>
            <a:r>
              <a:rPr kumimoji="1" lang="en-US" altLang="ja-JP" dirty="0">
                <a:latin typeface="UD デジタル 教科書体 N-R" panose="02020400000000000000" pitchFamily="17" charset="-128"/>
                <a:ea typeface="UD デジタル 教科書体 N-R" panose="02020400000000000000" pitchFamily="17" charset="-128"/>
              </a:rPr>
              <a:t>10</a:t>
            </a:r>
            <a:endParaRPr kumimoji="1" lang="ja-JP" altLang="en-US" dirty="0">
              <a:latin typeface="UD デジタル 教科書体 N-R" panose="02020400000000000000" pitchFamily="17" charset="-128"/>
              <a:ea typeface="UD デジタル 教科書体 N-R" panose="02020400000000000000" pitchFamily="17" charset="-128"/>
            </a:endParaRPr>
          </a:p>
        </p:txBody>
      </p:sp>
      <p:graphicFrame>
        <p:nvGraphicFramePr>
          <p:cNvPr id="3" name="表 2">
            <a:extLst>
              <a:ext uri="{FF2B5EF4-FFF2-40B4-BE49-F238E27FC236}">
                <a16:creationId xmlns:a16="http://schemas.microsoft.com/office/drawing/2014/main" id="{B919EDB2-C797-8CCA-48DF-CEFCDD619883}"/>
              </a:ext>
            </a:extLst>
          </p:cNvPr>
          <p:cNvGraphicFramePr>
            <a:graphicFrameLocks noGrp="1"/>
          </p:cNvGraphicFramePr>
          <p:nvPr>
            <p:extLst>
              <p:ext uri="{D42A27DB-BD31-4B8C-83A1-F6EECF244321}">
                <p14:modId xmlns:p14="http://schemas.microsoft.com/office/powerpoint/2010/main" val="2883077381"/>
              </p:ext>
            </p:extLst>
          </p:nvPr>
        </p:nvGraphicFramePr>
        <p:xfrm>
          <a:off x="679622" y="862210"/>
          <a:ext cx="11420938" cy="5854420"/>
        </p:xfrm>
        <a:graphic>
          <a:graphicData uri="http://schemas.openxmlformats.org/drawingml/2006/table">
            <a:tbl>
              <a:tblPr firstRow="1" bandRow="1">
                <a:tableStyleId>{5940675A-B579-460E-94D1-54222C63F5DA}</a:tableStyleId>
              </a:tblPr>
              <a:tblGrid>
                <a:gridCol w="1592400">
                  <a:extLst>
                    <a:ext uri="{9D8B030D-6E8A-4147-A177-3AD203B41FA5}">
                      <a16:colId xmlns:a16="http://schemas.microsoft.com/office/drawing/2014/main" val="1199321802"/>
                    </a:ext>
                  </a:extLst>
                </a:gridCol>
                <a:gridCol w="3625858">
                  <a:extLst>
                    <a:ext uri="{9D8B030D-6E8A-4147-A177-3AD203B41FA5}">
                      <a16:colId xmlns:a16="http://schemas.microsoft.com/office/drawing/2014/main" val="505469054"/>
                    </a:ext>
                  </a:extLst>
                </a:gridCol>
                <a:gridCol w="6202680">
                  <a:extLst>
                    <a:ext uri="{9D8B030D-6E8A-4147-A177-3AD203B41FA5}">
                      <a16:colId xmlns:a16="http://schemas.microsoft.com/office/drawing/2014/main" val="1141161850"/>
                    </a:ext>
                  </a:extLst>
                </a:gridCol>
              </a:tblGrid>
              <a:tr h="427272">
                <a:tc>
                  <a:txBody>
                    <a:bodyPr/>
                    <a:lstStyle/>
                    <a:p>
                      <a:pPr algn="ctr"/>
                      <a:r>
                        <a:rPr kumimoji="1" lang="ja-JP" altLang="en-US" dirty="0">
                          <a:latin typeface="BIZ UDPゴシック" panose="020B0400000000000000" pitchFamily="50" charset="-128"/>
                          <a:ea typeface="BIZ UDPゴシック" panose="020B0400000000000000" pitchFamily="50" charset="-128"/>
                        </a:rPr>
                        <a:t>時間</a:t>
                      </a:r>
                    </a:p>
                  </a:txBody>
                  <a:tcPr>
                    <a:solidFill>
                      <a:schemeClr val="accent4">
                        <a:lumMod val="20000"/>
                        <a:lumOff val="80000"/>
                      </a:schemeClr>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内容</a:t>
                      </a:r>
                    </a:p>
                  </a:txBody>
                  <a:tcPr>
                    <a:solidFill>
                      <a:schemeClr val="accent4">
                        <a:lumMod val="20000"/>
                        <a:lumOff val="80000"/>
                      </a:schemeClr>
                    </a:solidFill>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備考</a:t>
                      </a:r>
                    </a:p>
                  </a:txBody>
                  <a:tcPr>
                    <a:solidFill>
                      <a:schemeClr val="accent4">
                        <a:lumMod val="20000"/>
                        <a:lumOff val="80000"/>
                      </a:schemeClr>
                    </a:solidFill>
                  </a:tcPr>
                </a:tc>
                <a:extLst>
                  <a:ext uri="{0D108BD9-81ED-4DB2-BD59-A6C34878D82A}">
                    <a16:rowId xmlns:a16="http://schemas.microsoft.com/office/drawing/2014/main" val="4163910126"/>
                  </a:ext>
                </a:extLst>
              </a:tr>
              <a:tr h="1369614">
                <a:tc>
                  <a:txBody>
                    <a:bodyPr/>
                    <a:lstStyle/>
                    <a:p>
                      <a:pPr algn="ctr"/>
                      <a:r>
                        <a:rPr lang="ja-JP" altLang="en-US" dirty="0">
                          <a:solidFill>
                            <a:srgbClr val="FF0000"/>
                          </a:solidFill>
                          <a:latin typeface="UD デジタル 教科書体 NP-R" panose="02020400000000000000" pitchFamily="18" charset="-128"/>
                          <a:ea typeface="UD デジタル 教科書体 NP-R" panose="02020400000000000000" pitchFamily="18" charset="-128"/>
                        </a:rPr>
                        <a:t>８：３０　</a:t>
                      </a:r>
                      <a:endParaRPr kumimoji="1" lang="ja-JP" altLang="en-US"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dirty="0">
                          <a:solidFill>
                            <a:srgbClr val="FF0000"/>
                          </a:solidFill>
                          <a:latin typeface="UD デジタル 教科書体 NP-R" panose="02020400000000000000" pitchFamily="18" charset="-128"/>
                          <a:ea typeface="UD デジタル 教科書体 NP-R" panose="02020400000000000000" pitchFamily="18" charset="-128"/>
                        </a:rPr>
                        <a:t>勤務開始　</a:t>
                      </a:r>
                      <a:endParaRPr lang="en-US" altLang="ja-JP" dirty="0">
                        <a:solidFill>
                          <a:srgbClr val="FF0000"/>
                        </a:solidFill>
                        <a:latin typeface="UD デジタル 教科書体 NP-R" panose="02020400000000000000" pitchFamily="18" charset="-128"/>
                        <a:ea typeface="UD デジタル 教科書体 NP-R" panose="02020400000000000000" pitchFamily="18" charset="-128"/>
                      </a:endParaRPr>
                    </a:p>
                    <a:p>
                      <a:endParaRPr kumimoji="1" lang="ja-JP" altLang="en-US" dirty="0">
                        <a:latin typeface="BIZ UDPゴシック" panose="020B0400000000000000" pitchFamily="50" charset="-128"/>
                        <a:ea typeface="BIZ UDPゴシック" panose="020B0400000000000000" pitchFamily="50" charset="-128"/>
                      </a:endParaRPr>
                    </a:p>
                  </a:txBody>
                  <a:tcPr/>
                </a:tc>
                <a:tc>
                  <a:txBody>
                    <a:bodyPr/>
                    <a:lstStyle/>
                    <a:p>
                      <a:r>
                        <a:rPr lang="ja-JP" altLang="en-US" dirty="0">
                          <a:latin typeface="UD デジタル 教科書体 NP-R" panose="02020400000000000000" pitchFamily="18" charset="-128"/>
                          <a:ea typeface="UD デジタル 教科書体 NP-R" panose="02020400000000000000" pitchFamily="18" charset="-128"/>
                        </a:rPr>
                        <a:t>診療所に到着後、</a:t>
                      </a:r>
                      <a:r>
                        <a:rPr lang="ja-JP" altLang="en-US" dirty="0">
                          <a:solidFill>
                            <a:srgbClr val="FF0000"/>
                          </a:solidFill>
                          <a:latin typeface="UD デジタル 教科書体 NP-R" panose="02020400000000000000" pitchFamily="18" charset="-128"/>
                          <a:ea typeface="UD デジタル 教科書体 NP-R" panose="02020400000000000000" pitchFamily="18" charset="-128"/>
                        </a:rPr>
                        <a:t>受付のクラークへ出勤連絡</a:t>
                      </a:r>
                      <a:endParaRPr lang="en-US" altLang="ja-JP" dirty="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dirty="0">
                          <a:solidFill>
                            <a:srgbClr val="FF0000"/>
                          </a:solidFill>
                          <a:latin typeface="UD デジタル 教科書体 NP-R" panose="02020400000000000000" pitchFamily="18" charset="-128"/>
                          <a:ea typeface="UD デジタル 教科書体 NP-R" panose="02020400000000000000" pitchFamily="18" charset="-128"/>
                        </a:rPr>
                        <a:t>（</a:t>
                      </a:r>
                      <a:r>
                        <a:rPr lang="en-US" altLang="ja-JP" dirty="0">
                          <a:solidFill>
                            <a:srgbClr val="FF0000"/>
                          </a:solidFill>
                          <a:latin typeface="UD デジタル 教科書体 NP-R" panose="02020400000000000000" pitchFamily="18" charset="-128"/>
                          <a:ea typeface="UD デジタル 教科書体 NP-R" panose="02020400000000000000" pitchFamily="18" charset="-128"/>
                        </a:rPr>
                        <a:t>AD</a:t>
                      </a:r>
                      <a:r>
                        <a:rPr lang="ja-JP" altLang="en-US" dirty="0">
                          <a:solidFill>
                            <a:srgbClr val="FF0000"/>
                          </a:solidFill>
                          <a:latin typeface="UD デジタル 教科書体 NP-R" panose="02020400000000000000" pitchFamily="18" charset="-128"/>
                          <a:ea typeface="UD デジタル 教科書体 NP-R" panose="02020400000000000000" pitchFamily="18" charset="-128"/>
                        </a:rPr>
                        <a:t>証を提示し、氏名を伝える）</a:t>
                      </a:r>
                      <a:endParaRPr lang="en-US" altLang="ja-JP" dirty="0">
                        <a:solidFill>
                          <a:srgbClr val="FF0000"/>
                        </a:solidFill>
                        <a:latin typeface="UD デジタル 教科書体 NP-R" panose="02020400000000000000" pitchFamily="18" charset="-128"/>
                        <a:ea typeface="UD デジタル 教科書体 NP-R" panose="02020400000000000000" pitchFamily="18" charset="-128"/>
                      </a:endParaRPr>
                    </a:p>
                    <a:p>
                      <a:r>
                        <a:rPr lang="en-US" altLang="ja-JP" dirty="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dirty="0">
                          <a:solidFill>
                            <a:srgbClr val="FF0000"/>
                          </a:solidFill>
                          <a:latin typeface="UD デジタル 教科書体 NP-R" panose="02020400000000000000" pitchFamily="18" charset="-128"/>
                          <a:ea typeface="UD デジタル 教科書体 NP-R" panose="02020400000000000000" pitchFamily="18" charset="-128"/>
                        </a:rPr>
                        <a:t>髄膜炎菌ワクチン接種をされた方は領収書を提出下さい</a:t>
                      </a:r>
                      <a:endParaRPr lang="en-US" altLang="ja-JP" dirty="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dirty="0">
                          <a:latin typeface="UD デジタル 教科書体 NP-R" panose="02020400000000000000" pitchFamily="18" charset="-128"/>
                          <a:ea typeface="UD デジタル 教科書体 NP-R" panose="02020400000000000000" pitchFamily="18" charset="-128"/>
                        </a:rPr>
                        <a:t>クラークが更衣室を案内</a:t>
                      </a:r>
                      <a:endParaRPr lang="en-US" altLang="ja-JP" dirty="0">
                        <a:latin typeface="UD デジタル 教科書体 NP-R" panose="02020400000000000000" pitchFamily="18" charset="-128"/>
                        <a:ea typeface="UD デジタル 教科書体 NP-R" panose="02020400000000000000" pitchFamily="18" charset="-128"/>
                      </a:endParaRPr>
                    </a:p>
                    <a:p>
                      <a:r>
                        <a:rPr lang="ja-JP" altLang="en-US" dirty="0">
                          <a:latin typeface="UD デジタル 教科書体 NP-R" panose="02020400000000000000" pitchFamily="18" charset="-128"/>
                          <a:ea typeface="UD デジタル 教科書体 NP-R" panose="02020400000000000000" pitchFamily="18" charset="-128"/>
                        </a:rPr>
                        <a:t>医師ユニフォームに着替えスタッフルームに移動</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948695361"/>
                  </a:ext>
                </a:extLst>
              </a:tr>
              <a:tr h="604489">
                <a:tc>
                  <a:txBody>
                    <a:bodyPr/>
                    <a:lstStyle/>
                    <a:p>
                      <a:pPr algn="ctr"/>
                      <a:r>
                        <a:rPr lang="ja-JP" altLang="en-US" dirty="0">
                          <a:latin typeface="UD デジタル 教科書体 NP-R" panose="02020400000000000000" pitchFamily="18" charset="-128"/>
                          <a:ea typeface="UD デジタル 教科書体 NP-R" panose="02020400000000000000" pitchFamily="18" charset="-128"/>
                        </a:rPr>
                        <a:t>８：３５　</a:t>
                      </a:r>
                      <a:endParaRPr kumimoji="1" lang="ja-JP" altLang="en-US" dirty="0">
                        <a:latin typeface="BIZ UDPゴシック" panose="020B0400000000000000" pitchFamily="50" charset="-128"/>
                        <a:ea typeface="BIZ UDPゴシック" panose="020B0400000000000000" pitchFamily="50" charset="-128"/>
                      </a:endParaRPr>
                    </a:p>
                  </a:txBody>
                  <a:tcPr/>
                </a:tc>
                <a:tc>
                  <a:txBody>
                    <a:bodyPr/>
                    <a:lstStyle/>
                    <a:p>
                      <a:r>
                        <a:rPr lang="ja-JP" altLang="en-US" dirty="0">
                          <a:latin typeface="UD デジタル 教科書体 NP-R" panose="02020400000000000000" pitchFamily="18" charset="-128"/>
                          <a:ea typeface="UD デジタル 教科書体 NP-R" panose="02020400000000000000" pitchFamily="18" charset="-128"/>
                        </a:rPr>
                        <a:t>医療スタッフ全体ミーティング</a:t>
                      </a:r>
                      <a:endParaRPr kumimoji="1" lang="ja-JP" altLang="en-US"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オンライン（スタッフルームにて）</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886497336"/>
                  </a:ext>
                </a:extLst>
              </a:tr>
              <a:tr h="604489">
                <a:tc>
                  <a:txBody>
                    <a:bodyPr/>
                    <a:lstStyle/>
                    <a:p>
                      <a:pPr algn="ctr"/>
                      <a:r>
                        <a:rPr lang="ja-JP" altLang="en-US" dirty="0">
                          <a:latin typeface="UD デジタル 教科書体 NP-R" panose="02020400000000000000" pitchFamily="18" charset="-128"/>
                          <a:ea typeface="UD デジタル 教科書体 NP-R" panose="02020400000000000000" pitchFamily="18" charset="-128"/>
                        </a:rPr>
                        <a:t>８：４５</a:t>
                      </a:r>
                      <a:endParaRPr kumimoji="1" lang="ja-JP" altLang="en-US" dirty="0">
                        <a:latin typeface="BIZ UDPゴシック" panose="020B0400000000000000" pitchFamily="50" charset="-128"/>
                        <a:ea typeface="BIZ UDPゴシック" panose="020B0400000000000000" pitchFamily="50" charset="-128"/>
                      </a:endParaRPr>
                    </a:p>
                  </a:txBody>
                  <a:tcPr/>
                </a:tc>
                <a:tc>
                  <a:txBody>
                    <a:bodyPr/>
                    <a:lstStyle/>
                    <a:p>
                      <a:r>
                        <a:rPr lang="ja-JP" altLang="en-US" dirty="0">
                          <a:latin typeface="UD デジタル 教科書体 NP-R" panose="02020400000000000000" pitchFamily="18" charset="-128"/>
                          <a:ea typeface="UD デジタル 教科書体 NP-R" panose="02020400000000000000" pitchFamily="18" charset="-128"/>
                        </a:rPr>
                        <a:t>施設スタッフミーティング</a:t>
                      </a:r>
                      <a:endParaRPr kumimoji="1" lang="ja-JP" altLang="en-US" dirty="0">
                        <a:latin typeface="BIZ UDPゴシック" panose="020B0400000000000000" pitchFamily="50" charset="-128"/>
                        <a:ea typeface="BIZ UDPゴシック" panose="020B0400000000000000" pitchFamily="50" charset="-128"/>
                      </a:endParaRPr>
                    </a:p>
                  </a:txBody>
                  <a:tcPr/>
                </a:tc>
                <a:tc>
                  <a:txBody>
                    <a:bodyPr/>
                    <a:lstStyle/>
                    <a:p>
                      <a:r>
                        <a:rPr lang="ja-JP" altLang="en-US" dirty="0">
                          <a:latin typeface="UD デジタル 教科書体 NP-R" panose="02020400000000000000" pitchFamily="18" charset="-128"/>
                          <a:ea typeface="UD デジタル 教科書体 NP-R" panose="02020400000000000000" pitchFamily="18" charset="-128"/>
                        </a:rPr>
                        <a:t>対面（スタッフルームにて）</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740448489"/>
                  </a:ext>
                </a:extLst>
              </a:tr>
              <a:tr h="635896">
                <a:tc>
                  <a:txBody>
                    <a:bodyPr/>
                    <a:lstStyle/>
                    <a:p>
                      <a:pPr algn="ctr"/>
                      <a:r>
                        <a:rPr lang="ja-JP" altLang="en-US" dirty="0">
                          <a:latin typeface="UD デジタル 教科書体 NP-R" panose="02020400000000000000" pitchFamily="18" charset="-128"/>
                          <a:ea typeface="UD デジタル 教科書体 NP-R" panose="02020400000000000000" pitchFamily="18" charset="-128"/>
                        </a:rPr>
                        <a:t>８：５０　</a:t>
                      </a:r>
                      <a:endParaRPr kumimoji="1" lang="ja-JP" altLang="en-US"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dirty="0">
                          <a:latin typeface="UD デジタル 教科書体 NP-R" panose="02020400000000000000" pitchFamily="18" charset="-128"/>
                          <a:ea typeface="UD デジタル 教科書体 NP-R" panose="02020400000000000000" pitchFamily="18" charset="-128"/>
                        </a:rPr>
                        <a:t>始業前点検</a:t>
                      </a:r>
                      <a:endParaRPr lang="en-US" altLang="ja-JP" dirty="0">
                        <a:latin typeface="UD デジタル 教科書体 NP-R" panose="02020400000000000000" pitchFamily="18" charset="-128"/>
                        <a:ea typeface="UD デジタル 教科書体 NP-R" panose="02020400000000000000" pitchFamily="18" charset="-128"/>
                      </a:endParaRPr>
                    </a:p>
                    <a:p>
                      <a:endParaRPr kumimoji="1" lang="ja-JP" altLang="en-US"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991918101"/>
                  </a:ext>
                </a:extLst>
              </a:tr>
              <a:tr h="737485">
                <a:tc>
                  <a:txBody>
                    <a:bodyPr/>
                    <a:lstStyle/>
                    <a:p>
                      <a:pPr algn="ctr"/>
                      <a:r>
                        <a:rPr lang="ja-JP" altLang="en-US" dirty="0">
                          <a:solidFill>
                            <a:srgbClr val="FF0000"/>
                          </a:solidFill>
                          <a:latin typeface="UD デジタル 教科書体 NP-R" panose="02020400000000000000" pitchFamily="18" charset="-128"/>
                          <a:ea typeface="UD デジタル 教科書体 NP-R" panose="02020400000000000000" pitchFamily="18" charset="-128"/>
                        </a:rPr>
                        <a:t>９：００　</a:t>
                      </a:r>
                      <a:endParaRPr kumimoji="1" lang="ja-JP" altLang="en-US" dirty="0">
                        <a:latin typeface="BIZ UDPゴシック" panose="020B0400000000000000" pitchFamily="50" charset="-128"/>
                        <a:ea typeface="BIZ UDPゴシック" panose="020B0400000000000000" pitchFamily="50" charset="-128"/>
                      </a:endParaRPr>
                    </a:p>
                  </a:txBody>
                  <a:tcPr/>
                </a:tc>
                <a:tc>
                  <a:txBody>
                    <a:bodyPr/>
                    <a:lstStyle/>
                    <a:p>
                      <a:r>
                        <a:rPr lang="ja-JP" altLang="en-US" dirty="0">
                          <a:solidFill>
                            <a:srgbClr val="FF0000"/>
                          </a:solidFill>
                          <a:latin typeface="UD デジタル 教科書体 NP-R" panose="02020400000000000000" pitchFamily="18" charset="-128"/>
                          <a:ea typeface="UD デジタル 教科書体 NP-R" panose="02020400000000000000" pitchFamily="18" charset="-128"/>
                        </a:rPr>
                        <a:t>診療所開所</a:t>
                      </a:r>
                      <a:r>
                        <a:rPr lang="ja-JP" altLang="en-US" dirty="0">
                          <a:latin typeface="UD デジタル 教科書体 NP-R" panose="02020400000000000000" pitchFamily="18" charset="-128"/>
                          <a:ea typeface="UD デジタル 教科書体 NP-R" panose="02020400000000000000" pitchFamily="18" charset="-128"/>
                        </a:rPr>
                        <a:t>　</a:t>
                      </a:r>
                      <a:endParaRPr kumimoji="1" lang="ja-JP" altLang="en-US" dirty="0">
                        <a:latin typeface="BIZ UDPゴシック" panose="020B0400000000000000" pitchFamily="50" charset="-128"/>
                        <a:ea typeface="BIZ UDPゴシック" panose="020B0400000000000000" pitchFamily="50" charset="-128"/>
                      </a:endParaRPr>
                    </a:p>
                  </a:txBody>
                  <a:tcPr/>
                </a:tc>
                <a:tc>
                  <a:txBody>
                    <a:bodyPr/>
                    <a:lstStyle/>
                    <a:p>
                      <a:r>
                        <a:rPr lang="ja-JP" altLang="en-US" dirty="0">
                          <a:latin typeface="UD デジタル 教科書体 NP-R" panose="02020400000000000000" pitchFamily="18" charset="-128"/>
                          <a:ea typeface="UD デジタル 教科書体 NP-R" panose="02020400000000000000" pitchFamily="18" charset="-128"/>
                        </a:rPr>
                        <a:t>スタッフルームや診察室で待機いただく</a:t>
                      </a:r>
                      <a:endParaRPr lang="en-US" altLang="ja-JP" dirty="0">
                        <a:latin typeface="UD デジタル 教科書体 NP-R" panose="02020400000000000000" pitchFamily="18" charset="-128"/>
                        <a:ea typeface="UD デジタル 教科書体 NP-R" panose="02020400000000000000" pitchFamily="18" charset="-128"/>
                      </a:endParaRPr>
                    </a:p>
                    <a:p>
                      <a:r>
                        <a:rPr lang="ja-JP" altLang="en-US" dirty="0">
                          <a:latin typeface="UD デジタル 教科書体 NP-R" panose="02020400000000000000" pitchFamily="18" charset="-128"/>
                          <a:ea typeface="UD デジタル 教科書体 NP-R" panose="02020400000000000000" pitchFamily="18" charset="-128"/>
                        </a:rPr>
                        <a:t>＊診察が必要な際、看護師・クラークよりお声がけ</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687714916"/>
                  </a:ext>
                </a:extLst>
              </a:tr>
              <a:tr h="549680">
                <a:tc>
                  <a:txBody>
                    <a:bodyPr/>
                    <a:lstStyle/>
                    <a:p>
                      <a:pPr algn="ctr"/>
                      <a:r>
                        <a:rPr lang="ja-JP" altLang="en-US" dirty="0">
                          <a:solidFill>
                            <a:srgbClr val="FF0000"/>
                          </a:solidFill>
                          <a:latin typeface="UD デジタル 教科書体 NP-R" panose="02020400000000000000" pitchFamily="18" charset="-128"/>
                          <a:ea typeface="UD デジタル 教科書体 NP-R" panose="02020400000000000000" pitchFamily="18" charset="-128"/>
                        </a:rPr>
                        <a:t>１６：３０　</a:t>
                      </a:r>
                      <a:endParaRPr kumimoji="1" lang="ja-JP" altLang="en-US" dirty="0">
                        <a:latin typeface="BIZ UDPゴシック" panose="020B0400000000000000" pitchFamily="50" charset="-128"/>
                        <a:ea typeface="BIZ UDPゴシック" panose="020B0400000000000000" pitchFamily="50" charset="-128"/>
                      </a:endParaRPr>
                    </a:p>
                  </a:txBody>
                  <a:tcPr/>
                </a:tc>
                <a:tc>
                  <a:txBody>
                    <a:bodyPr/>
                    <a:lstStyle/>
                    <a:p>
                      <a:r>
                        <a:rPr lang="ja-JP" altLang="en-US" dirty="0">
                          <a:solidFill>
                            <a:srgbClr val="FF0000"/>
                          </a:solidFill>
                          <a:latin typeface="UD デジタル 教科書体 NP-R" panose="02020400000000000000" pitchFamily="18" charset="-128"/>
                          <a:ea typeface="UD デジタル 教科書体 NP-R" panose="02020400000000000000" pitchFamily="18" charset="-128"/>
                        </a:rPr>
                        <a:t>診療所閉所　</a:t>
                      </a:r>
                      <a:endParaRPr kumimoji="1" lang="ja-JP" altLang="en-US"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dirty="0">
                          <a:latin typeface="UD デジタル 教科書体 NP-R" panose="02020400000000000000" pitchFamily="18" charset="-128"/>
                          <a:ea typeface="UD デジタル 教科書体 NP-R" panose="02020400000000000000" pitchFamily="18" charset="-128"/>
                        </a:rPr>
                        <a:t>カルテや書類の整理等</a:t>
                      </a:r>
                      <a:endParaRPr kumimoji="1" lang="en-US" altLang="ja-JP" dirty="0">
                        <a:latin typeface="UD デジタル 教科書体 NP-R" panose="02020400000000000000" pitchFamily="18" charset="-128"/>
                        <a:ea typeface="UD デジタル 教科書体 NP-R" panose="02020400000000000000" pitchFamily="18" charset="-128"/>
                      </a:endParaRPr>
                    </a:p>
                    <a:p>
                      <a:r>
                        <a:rPr kumimoji="1" lang="ja-JP" altLang="en-US" dirty="0">
                          <a:latin typeface="UD デジタル 教科書体 NP-R" panose="02020400000000000000" pitchFamily="18" charset="-128"/>
                          <a:ea typeface="UD デジタル 教科書体 NP-R" panose="02020400000000000000" pitchFamily="18" charset="-128"/>
                        </a:rPr>
                        <a:t>終了次第解散</a:t>
                      </a:r>
                    </a:p>
                  </a:txBody>
                  <a:tcPr/>
                </a:tc>
                <a:extLst>
                  <a:ext uri="{0D108BD9-81ED-4DB2-BD59-A6C34878D82A}">
                    <a16:rowId xmlns:a16="http://schemas.microsoft.com/office/drawing/2014/main" val="1512277847"/>
                  </a:ext>
                </a:extLst>
              </a:tr>
              <a:tr h="737485">
                <a:tc>
                  <a:txBody>
                    <a:bodyPr/>
                    <a:lstStyle/>
                    <a:p>
                      <a:pPr algn="ctr"/>
                      <a:r>
                        <a:rPr lang="ja-JP" altLang="en-US" dirty="0">
                          <a:solidFill>
                            <a:srgbClr val="FF0000"/>
                          </a:solidFill>
                          <a:latin typeface="UD デジタル 教科書体 NP-R" panose="02020400000000000000" pitchFamily="18" charset="-128"/>
                          <a:ea typeface="UD デジタル 教科書体 NP-R" panose="02020400000000000000" pitchFamily="18" charset="-128"/>
                        </a:rPr>
                        <a:t>１７：３０　</a:t>
                      </a:r>
                      <a:endParaRPr kumimoji="1" lang="ja-JP" altLang="en-US" dirty="0">
                        <a:latin typeface="BIZ UDPゴシック" panose="020B0400000000000000" pitchFamily="50" charset="-128"/>
                        <a:ea typeface="BIZ UDPゴシック" panose="020B0400000000000000" pitchFamily="50" charset="-128"/>
                      </a:endParaRPr>
                    </a:p>
                  </a:txBody>
                  <a:tcPr/>
                </a:tc>
                <a:tc>
                  <a:txBody>
                    <a:bodyPr/>
                    <a:lstStyle/>
                    <a:p>
                      <a:r>
                        <a:rPr lang="ja-JP" altLang="en-US" dirty="0">
                          <a:solidFill>
                            <a:srgbClr val="FF0000"/>
                          </a:solidFill>
                          <a:latin typeface="UD デジタル 教科書体 NP-R" panose="02020400000000000000" pitchFamily="18" charset="-128"/>
                          <a:ea typeface="UD デジタル 教科書体 NP-R" panose="02020400000000000000" pitchFamily="18" charset="-128"/>
                        </a:rPr>
                        <a:t>勤務終了　</a:t>
                      </a:r>
                      <a:endParaRPr kumimoji="1" lang="ja-JP" altLang="en-US" dirty="0">
                        <a:latin typeface="BIZ UDPゴシック" panose="020B0400000000000000" pitchFamily="50" charset="-128"/>
                        <a:ea typeface="BIZ UDPゴシック" panose="020B0400000000000000" pitchFamily="50" charset="-128"/>
                      </a:endParaRPr>
                    </a:p>
                  </a:txBody>
                  <a:tcPr/>
                </a:tc>
                <a:tc>
                  <a:txBody>
                    <a:bodyPr/>
                    <a:lstStyle/>
                    <a:p>
                      <a:r>
                        <a:rPr lang="ja-JP" altLang="en-US" dirty="0">
                          <a:latin typeface="UD デジタル 教科書体 NP-R" panose="02020400000000000000" pitchFamily="18" charset="-128"/>
                          <a:ea typeface="UD デジタル 教科書体 NP-R" panose="02020400000000000000" pitchFamily="18" charset="-128"/>
                        </a:rPr>
                        <a:t>更衣（ユニフォームはクリーニング</a:t>
                      </a:r>
                      <a:r>
                        <a:rPr lang="en-US" altLang="ja-JP" dirty="0">
                          <a:latin typeface="UD デジタル 教科書体 NP-R" panose="02020400000000000000" pitchFamily="18" charset="-128"/>
                          <a:ea typeface="UD デジタル 教科書体 NP-R" panose="02020400000000000000" pitchFamily="18" charset="-128"/>
                        </a:rPr>
                        <a:t>BOX</a:t>
                      </a:r>
                      <a:r>
                        <a:rPr lang="ja-JP" altLang="en-US" dirty="0">
                          <a:latin typeface="UD デジタル 教科書体 NP-R" panose="02020400000000000000" pitchFamily="18" charset="-128"/>
                          <a:ea typeface="UD デジタル 教科書体 NP-R" panose="02020400000000000000" pitchFamily="18" charset="-128"/>
                        </a:rPr>
                        <a:t>へ）</a:t>
                      </a:r>
                      <a:endParaRPr lang="en-US" altLang="ja-JP" dirty="0">
                        <a:latin typeface="UD デジタル 教科書体 NP-R" panose="02020400000000000000" pitchFamily="18" charset="-128"/>
                        <a:ea typeface="UD デジタル 教科書体 NP-R" panose="02020400000000000000" pitchFamily="18" charset="-128"/>
                      </a:endParaRPr>
                    </a:p>
                    <a:p>
                      <a:r>
                        <a:rPr lang="ja-JP" altLang="en-US" dirty="0">
                          <a:latin typeface="UD デジタル 教科書体 NP-R" panose="02020400000000000000" pitchFamily="18" charset="-128"/>
                          <a:ea typeface="UD デジタル 教科書体 NP-R" panose="02020400000000000000" pitchFamily="18" charset="-128"/>
                        </a:rPr>
                        <a:t>クラークに退勤の連絡</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341502336"/>
                  </a:ext>
                </a:extLst>
              </a:tr>
            </a:tbl>
          </a:graphicData>
        </a:graphic>
      </p:graphicFrame>
      <p:sp>
        <p:nvSpPr>
          <p:cNvPr id="2" name="テキスト ボックス 1">
            <a:extLst>
              <a:ext uri="{FF2B5EF4-FFF2-40B4-BE49-F238E27FC236}">
                <a16:creationId xmlns:a16="http://schemas.microsoft.com/office/drawing/2014/main" id="{36931607-531F-0B74-203B-53DD8AFD6A8C}"/>
              </a:ext>
            </a:extLst>
          </p:cNvPr>
          <p:cNvSpPr txBox="1"/>
          <p:nvPr/>
        </p:nvSpPr>
        <p:spPr>
          <a:xfrm>
            <a:off x="4147942" y="333803"/>
            <a:ext cx="3807338" cy="30777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受付時間　</a:t>
            </a:r>
            <a:r>
              <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9</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00</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16</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30</a:t>
            </a:r>
          </a:p>
        </p:txBody>
      </p:sp>
    </p:spTree>
    <p:extLst>
      <p:ext uri="{BB962C8B-B14F-4D97-AF65-F5344CB8AC3E}">
        <p14:creationId xmlns:p14="http://schemas.microsoft.com/office/powerpoint/2010/main" val="3572117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CBF897A-BECC-A9FD-F0A3-0C74E90B7CD5}"/>
              </a:ext>
            </a:extLst>
          </p:cNvPr>
          <p:cNvSpPr>
            <a:spLocks noGrp="1"/>
          </p:cNvSpPr>
          <p:nvPr>
            <p:ph type="title"/>
          </p:nvPr>
        </p:nvSpPr>
        <p:spPr>
          <a:xfrm>
            <a:off x="432512" y="-142982"/>
            <a:ext cx="10364451" cy="793583"/>
          </a:xfrm>
        </p:spPr>
        <p:txBody>
          <a:bodyPr>
            <a:normAutofit fontScale="90000"/>
          </a:bodyPr>
          <a:lstStyle/>
          <a:p>
            <a:r>
              <a:rPr lang="ja-JP" altLang="en-US" sz="4000" dirty="0">
                <a:latin typeface="UD デジタル 教科書体 N-R" panose="02020400000000000000" pitchFamily="17" charset="-128"/>
                <a:ea typeface="UD デジタル 教科書体 N-R" panose="02020400000000000000" pitchFamily="17" charset="-128"/>
              </a:rPr>
              <a:t>基礎研修</a:t>
            </a:r>
            <a:endParaRPr lang="ja-JP" altLang="en-US" dirty="0"/>
          </a:p>
        </p:txBody>
      </p:sp>
      <p:sp>
        <p:nvSpPr>
          <p:cNvPr id="4" name="コンテンツ プレースホルダー 3">
            <a:extLst>
              <a:ext uri="{FF2B5EF4-FFF2-40B4-BE49-F238E27FC236}">
                <a16:creationId xmlns:a16="http://schemas.microsoft.com/office/drawing/2014/main" id="{ACF75998-2ED5-C77E-2276-A663997D6ABF}"/>
              </a:ext>
            </a:extLst>
          </p:cNvPr>
          <p:cNvSpPr>
            <a:spLocks noGrp="1"/>
          </p:cNvSpPr>
          <p:nvPr>
            <p:ph sz="quarter" idx="13"/>
          </p:nvPr>
        </p:nvSpPr>
        <p:spPr>
          <a:xfrm>
            <a:off x="226567" y="650602"/>
            <a:ext cx="5810252" cy="5900342"/>
          </a:xfrm>
        </p:spPr>
        <p:txBody>
          <a:bodyPr>
            <a:normAutofit fontScale="77500" lnSpcReduction="20000"/>
          </a:bodyPr>
          <a:lstStyle/>
          <a:p>
            <a:pPr marL="0" indent="0">
              <a:buNone/>
            </a:pPr>
            <a:r>
              <a:rPr lang="ja-JP" altLang="en-US" b="1" dirty="0">
                <a:solidFill>
                  <a:schemeClr val="accent1"/>
                </a:solidFill>
              </a:rPr>
              <a:t>☆マスギャザリング時の医療　　　</a:t>
            </a:r>
          </a:p>
          <a:p>
            <a:pPr marL="0" indent="0">
              <a:buNone/>
            </a:pPr>
            <a:r>
              <a:rPr lang="en-US" altLang="ja-JP" sz="1500" b="1" dirty="0">
                <a:solidFill>
                  <a:srgbClr val="000000"/>
                </a:solidFill>
                <a:hlinkClick r:id="rId3">
                  <a:extLst>
                    <a:ext uri="{A12FA001-AC4F-418D-AE19-62706E023703}">
                      <ahyp:hlinkClr xmlns:ahyp="http://schemas.microsoft.com/office/drawing/2018/hyperlinkcolor" val="tx"/>
                    </a:ext>
                  </a:extLst>
                </a:hlinkClick>
              </a:rPr>
              <a:t>http://2020ac.com/documents/movie/193-02.html</a:t>
            </a:r>
            <a:endParaRPr lang="en-US" altLang="ja-JP" sz="1500" b="1" dirty="0">
              <a:solidFill>
                <a:srgbClr val="000000"/>
              </a:solidFill>
            </a:endParaRPr>
          </a:p>
          <a:p>
            <a:pPr marL="0" indent="0">
              <a:buNone/>
            </a:pPr>
            <a:r>
              <a:rPr lang="en-US" altLang="ja-JP" b="1" dirty="0">
                <a:solidFill>
                  <a:schemeClr val="accent1"/>
                </a:solidFill>
              </a:rPr>
              <a:t>☆</a:t>
            </a:r>
            <a:r>
              <a:rPr lang="ja-JP" altLang="en-US" b="1" dirty="0">
                <a:solidFill>
                  <a:schemeClr val="accent1"/>
                </a:solidFill>
              </a:rPr>
              <a:t>感染症対策</a:t>
            </a:r>
          </a:p>
          <a:p>
            <a:pPr marL="0" indent="0">
              <a:buNone/>
            </a:pPr>
            <a:r>
              <a:rPr lang="en-US" altLang="ja-JP" sz="1600" b="1" dirty="0">
                <a:solidFill>
                  <a:srgbClr val="000000"/>
                </a:solidFill>
                <a:hlinkClick r:id="rId4">
                  <a:extLst>
                    <a:ext uri="{A12FA001-AC4F-418D-AE19-62706E023703}">
                      <ahyp:hlinkClr xmlns:ahyp="http://schemas.microsoft.com/office/drawing/2018/hyperlinkcolor" val="tx"/>
                    </a:ext>
                  </a:extLst>
                </a:hlinkClick>
              </a:rPr>
              <a:t>http://2020ac.com/documents/movie/193-03-1.html</a:t>
            </a:r>
            <a:endParaRPr lang="en-US" altLang="ja-JP" sz="1600" b="1" dirty="0">
              <a:solidFill>
                <a:srgbClr val="000000"/>
              </a:solidFill>
            </a:endParaRPr>
          </a:p>
          <a:p>
            <a:pPr marL="0" indent="0">
              <a:buNone/>
            </a:pPr>
            <a:r>
              <a:rPr lang="en-US" altLang="ja-JP" b="1" dirty="0">
                <a:solidFill>
                  <a:schemeClr val="accent1"/>
                </a:solidFill>
              </a:rPr>
              <a:t>☆</a:t>
            </a:r>
            <a:r>
              <a:rPr lang="ja-JP" altLang="en-US" b="1" dirty="0">
                <a:solidFill>
                  <a:schemeClr val="accent1"/>
                </a:solidFill>
              </a:rPr>
              <a:t>感染症対策（環境対策）</a:t>
            </a:r>
          </a:p>
          <a:p>
            <a:pPr marL="0" indent="0">
              <a:buNone/>
            </a:pPr>
            <a:r>
              <a:rPr lang="en-US" altLang="ja-JP" sz="1800" b="1" dirty="0">
                <a:solidFill>
                  <a:srgbClr val="000000"/>
                </a:solidFill>
                <a:hlinkClick r:id="rId5">
                  <a:extLst>
                    <a:ext uri="{A12FA001-AC4F-418D-AE19-62706E023703}">
                      <ahyp:hlinkClr xmlns:ahyp="http://schemas.microsoft.com/office/drawing/2018/hyperlinkcolor" val="tx"/>
                    </a:ext>
                  </a:extLst>
                </a:hlinkClick>
              </a:rPr>
              <a:t>http://2020ac.com/documents/movie/193-03-2.html</a:t>
            </a:r>
            <a:endParaRPr lang="en-US" altLang="ja-JP" sz="1800" b="1" dirty="0">
              <a:solidFill>
                <a:srgbClr val="000000"/>
              </a:solidFill>
            </a:endParaRPr>
          </a:p>
          <a:p>
            <a:pPr marL="0" indent="0">
              <a:buNone/>
            </a:pPr>
            <a:r>
              <a:rPr lang="en-US" altLang="ja-JP" b="1" dirty="0">
                <a:solidFill>
                  <a:schemeClr val="accent1"/>
                </a:solidFill>
              </a:rPr>
              <a:t>☆</a:t>
            </a:r>
            <a:r>
              <a:rPr lang="ja-JP" altLang="en-US" b="1" dirty="0">
                <a:solidFill>
                  <a:schemeClr val="accent1"/>
                </a:solidFill>
              </a:rPr>
              <a:t>外国人対応</a:t>
            </a:r>
          </a:p>
          <a:p>
            <a:pPr marL="0" indent="0">
              <a:buNone/>
            </a:pPr>
            <a:r>
              <a:rPr lang="en-US" altLang="ja-JP" sz="1900" b="1" dirty="0">
                <a:solidFill>
                  <a:srgbClr val="000000"/>
                </a:solidFill>
                <a:hlinkClick r:id="rId6">
                  <a:extLst>
                    <a:ext uri="{A12FA001-AC4F-418D-AE19-62706E023703}">
                      <ahyp:hlinkClr xmlns:ahyp="http://schemas.microsoft.com/office/drawing/2018/hyperlinkcolor" val="tx"/>
                    </a:ext>
                  </a:extLst>
                </a:hlinkClick>
              </a:rPr>
              <a:t>http://2020ac.com/documents/movie/193-04.html</a:t>
            </a:r>
            <a:endParaRPr lang="en-US" altLang="ja-JP" sz="1900" b="1" dirty="0">
              <a:solidFill>
                <a:srgbClr val="000000"/>
              </a:solidFill>
            </a:endParaRPr>
          </a:p>
          <a:p>
            <a:pPr marL="0" indent="0">
              <a:buNone/>
            </a:pPr>
            <a:r>
              <a:rPr lang="en-US" altLang="ja-JP" b="1" dirty="0">
                <a:solidFill>
                  <a:schemeClr val="accent1"/>
                </a:solidFill>
              </a:rPr>
              <a:t>☆</a:t>
            </a:r>
            <a:r>
              <a:rPr lang="ja-JP" altLang="en-US" b="1" dirty="0">
                <a:solidFill>
                  <a:schemeClr val="accent1"/>
                </a:solidFill>
              </a:rPr>
              <a:t>外傷初期診療</a:t>
            </a:r>
          </a:p>
          <a:p>
            <a:pPr marL="0" indent="0">
              <a:buNone/>
            </a:pPr>
            <a:r>
              <a:rPr lang="en-US" altLang="ja-JP" sz="1900" b="1" dirty="0">
                <a:solidFill>
                  <a:srgbClr val="000000"/>
                </a:solidFill>
                <a:hlinkClick r:id="rId7">
                  <a:extLst>
                    <a:ext uri="{A12FA001-AC4F-418D-AE19-62706E023703}">
                      <ahyp:hlinkClr xmlns:ahyp="http://schemas.microsoft.com/office/drawing/2018/hyperlinkcolor" val="tx"/>
                    </a:ext>
                  </a:extLst>
                </a:hlinkClick>
              </a:rPr>
              <a:t>http://2020ac.com/documents/movie/193-05.html</a:t>
            </a:r>
            <a:endParaRPr lang="en-US" altLang="ja-JP" sz="1900" b="1" dirty="0">
              <a:solidFill>
                <a:srgbClr val="000000"/>
              </a:solidFill>
            </a:endParaRPr>
          </a:p>
          <a:p>
            <a:pPr marL="0" indent="0">
              <a:buNone/>
            </a:pPr>
            <a:r>
              <a:rPr lang="en-US" altLang="ja-JP" b="1" dirty="0">
                <a:solidFill>
                  <a:schemeClr val="accent1"/>
                </a:solidFill>
              </a:rPr>
              <a:t>☆</a:t>
            </a:r>
            <a:r>
              <a:rPr lang="ja-JP" altLang="en-US" b="1" dirty="0">
                <a:solidFill>
                  <a:schemeClr val="accent1"/>
                </a:solidFill>
              </a:rPr>
              <a:t>脳震盪と脊椎損傷</a:t>
            </a:r>
          </a:p>
          <a:p>
            <a:pPr marL="0" indent="0">
              <a:buNone/>
            </a:pPr>
            <a:r>
              <a:rPr lang="en-US" altLang="ja-JP" sz="1900" b="1" dirty="0">
                <a:solidFill>
                  <a:srgbClr val="000000"/>
                </a:solidFill>
                <a:hlinkClick r:id="rId8">
                  <a:extLst>
                    <a:ext uri="{A12FA001-AC4F-418D-AE19-62706E023703}">
                      <ahyp:hlinkClr xmlns:ahyp="http://schemas.microsoft.com/office/drawing/2018/hyperlinkcolor" val="tx"/>
                    </a:ext>
                  </a:extLst>
                </a:hlinkClick>
              </a:rPr>
              <a:t>http://2020ac.com/documents/movie/193-06.html</a:t>
            </a:r>
            <a:endParaRPr lang="en-US" altLang="ja-JP" sz="1900" b="1" dirty="0">
              <a:solidFill>
                <a:srgbClr val="000000"/>
              </a:solidFill>
            </a:endParaRPr>
          </a:p>
          <a:p>
            <a:endParaRPr lang="ja-JP" altLang="en-US" dirty="0"/>
          </a:p>
        </p:txBody>
      </p:sp>
      <p:sp>
        <p:nvSpPr>
          <p:cNvPr id="5" name="コンテンツ プレースホルダー 4">
            <a:extLst>
              <a:ext uri="{FF2B5EF4-FFF2-40B4-BE49-F238E27FC236}">
                <a16:creationId xmlns:a16="http://schemas.microsoft.com/office/drawing/2014/main" id="{4CA479DB-1F6B-7128-5581-9FFC432BA9F7}"/>
              </a:ext>
            </a:extLst>
          </p:cNvPr>
          <p:cNvSpPr>
            <a:spLocks noGrp="1"/>
          </p:cNvSpPr>
          <p:nvPr>
            <p:ph sz="quarter" idx="14"/>
          </p:nvPr>
        </p:nvSpPr>
        <p:spPr>
          <a:xfrm>
            <a:off x="6242763" y="650600"/>
            <a:ext cx="5949238" cy="6059115"/>
          </a:xfrm>
        </p:spPr>
        <p:txBody>
          <a:bodyPr>
            <a:normAutofit fontScale="25000" lnSpcReduction="20000"/>
          </a:bodyPr>
          <a:lstStyle/>
          <a:p>
            <a:pPr marL="0" indent="0">
              <a:buNone/>
            </a:pPr>
            <a:r>
              <a:rPr lang="en-US" altLang="ja-JP" sz="5600" b="1" dirty="0">
                <a:solidFill>
                  <a:schemeClr val="accent1"/>
                </a:solidFill>
                <a:latin typeface="+mn-ea"/>
              </a:rPr>
              <a:t>☆CPR</a:t>
            </a:r>
            <a:r>
              <a:rPr lang="ja-JP" altLang="en-US" sz="5600" b="1" dirty="0">
                <a:solidFill>
                  <a:schemeClr val="accent1"/>
                </a:solidFill>
                <a:latin typeface="+mn-ea"/>
              </a:rPr>
              <a:t>・</a:t>
            </a:r>
            <a:r>
              <a:rPr lang="en-US" altLang="ja-JP" sz="5600" b="1" dirty="0">
                <a:solidFill>
                  <a:schemeClr val="accent1"/>
                </a:solidFill>
                <a:latin typeface="+mn-ea"/>
              </a:rPr>
              <a:t>AED</a:t>
            </a:r>
          </a:p>
          <a:p>
            <a:pPr marL="0" indent="0">
              <a:buNone/>
            </a:pPr>
            <a:r>
              <a:rPr lang="en-US" altLang="ja-JP" sz="5600" b="1" dirty="0">
                <a:solidFill>
                  <a:srgbClr val="000000"/>
                </a:solidFill>
                <a:hlinkClick r:id="rId9">
                  <a:extLst>
                    <a:ext uri="{A12FA001-AC4F-418D-AE19-62706E023703}">
                      <ahyp:hlinkClr xmlns:ahyp="http://schemas.microsoft.com/office/drawing/2018/hyperlinkcolor" val="tx"/>
                    </a:ext>
                  </a:extLst>
                </a:hlinkClick>
              </a:rPr>
              <a:t>http://2020ac.com/documents/movie/193-07.html</a:t>
            </a:r>
            <a:endParaRPr lang="en-US" altLang="ja-JP" sz="5600" b="1" dirty="0">
              <a:solidFill>
                <a:srgbClr val="000000"/>
              </a:solidFill>
            </a:endParaRPr>
          </a:p>
          <a:p>
            <a:pPr marL="0" indent="0">
              <a:buNone/>
            </a:pPr>
            <a:r>
              <a:rPr lang="en-US" altLang="ja-JP" sz="5600" b="1" dirty="0">
                <a:solidFill>
                  <a:schemeClr val="accent1"/>
                </a:solidFill>
                <a:latin typeface="+mn-ea"/>
              </a:rPr>
              <a:t>☆</a:t>
            </a:r>
            <a:r>
              <a:rPr lang="ja-JP" altLang="en-US" sz="5600" b="1" dirty="0">
                <a:solidFill>
                  <a:schemeClr val="accent1"/>
                </a:solidFill>
                <a:latin typeface="+mn-ea"/>
              </a:rPr>
              <a:t>ファーストエイド</a:t>
            </a:r>
          </a:p>
          <a:p>
            <a:pPr marL="0" indent="0">
              <a:buNone/>
            </a:pPr>
            <a:r>
              <a:rPr lang="en-US" altLang="ja-JP" sz="5600" b="1" dirty="0">
                <a:solidFill>
                  <a:srgbClr val="000000"/>
                </a:solidFill>
                <a:hlinkClick r:id="rId10">
                  <a:extLst>
                    <a:ext uri="{A12FA001-AC4F-418D-AE19-62706E023703}">
                      <ahyp:hlinkClr xmlns:ahyp="http://schemas.microsoft.com/office/drawing/2018/hyperlinkcolor" val="tx"/>
                    </a:ext>
                  </a:extLst>
                </a:hlinkClick>
              </a:rPr>
              <a:t>http://2020ac.com/documents/movie/193-08.html</a:t>
            </a:r>
            <a:endParaRPr lang="en-US" altLang="ja-JP" sz="5600" b="1" dirty="0">
              <a:solidFill>
                <a:srgbClr val="000000"/>
              </a:solidFill>
            </a:endParaRPr>
          </a:p>
          <a:p>
            <a:pPr marL="0" indent="0">
              <a:buNone/>
            </a:pPr>
            <a:r>
              <a:rPr lang="en-US" altLang="ja-JP" sz="5600" b="1" dirty="0">
                <a:solidFill>
                  <a:schemeClr val="accent1"/>
                </a:solidFill>
                <a:latin typeface="+mn-ea"/>
              </a:rPr>
              <a:t>☆</a:t>
            </a:r>
            <a:r>
              <a:rPr lang="ja-JP" altLang="en-US" sz="5600" b="1" dirty="0">
                <a:solidFill>
                  <a:schemeClr val="accent1"/>
                </a:solidFill>
                <a:latin typeface="+mn-ea"/>
              </a:rPr>
              <a:t>トリアージ・無線通信・記録と報告</a:t>
            </a:r>
          </a:p>
          <a:p>
            <a:pPr marL="0" indent="0">
              <a:buNone/>
            </a:pPr>
            <a:r>
              <a:rPr lang="en-US" altLang="ja-JP" sz="5600" b="1" dirty="0">
                <a:solidFill>
                  <a:srgbClr val="000000"/>
                </a:solidFill>
                <a:hlinkClick r:id="rId11">
                  <a:extLst>
                    <a:ext uri="{A12FA001-AC4F-418D-AE19-62706E023703}">
                      <ahyp:hlinkClr xmlns:ahyp="http://schemas.microsoft.com/office/drawing/2018/hyperlinkcolor" val="tx"/>
                    </a:ext>
                  </a:extLst>
                </a:hlinkClick>
              </a:rPr>
              <a:t>http://2020ac.com/documents/movie/193-09.html</a:t>
            </a:r>
            <a:endParaRPr lang="en-US" altLang="ja-JP" sz="5600" b="1" dirty="0">
              <a:solidFill>
                <a:srgbClr val="000000"/>
              </a:solidFill>
            </a:endParaRPr>
          </a:p>
          <a:p>
            <a:pPr marL="0" indent="0">
              <a:buNone/>
            </a:pPr>
            <a:r>
              <a:rPr lang="en-US" altLang="ja-JP" sz="5600" b="1" dirty="0">
                <a:solidFill>
                  <a:schemeClr val="accent1"/>
                </a:solidFill>
                <a:latin typeface="+mn-ea"/>
              </a:rPr>
              <a:t>☆</a:t>
            </a:r>
            <a:r>
              <a:rPr lang="ja-JP" altLang="en-US" sz="5600" b="1" dirty="0">
                <a:solidFill>
                  <a:schemeClr val="accent1"/>
                </a:solidFill>
                <a:latin typeface="+mn-ea"/>
              </a:rPr>
              <a:t>爆傷・銃創</a:t>
            </a:r>
          </a:p>
          <a:p>
            <a:pPr marL="0" indent="0">
              <a:buNone/>
            </a:pPr>
            <a:r>
              <a:rPr lang="en-US" altLang="ja-JP" sz="5600" b="1" dirty="0">
                <a:solidFill>
                  <a:srgbClr val="000000"/>
                </a:solidFill>
                <a:hlinkClick r:id="rId12">
                  <a:extLst>
                    <a:ext uri="{A12FA001-AC4F-418D-AE19-62706E023703}">
                      <ahyp:hlinkClr xmlns:ahyp="http://schemas.microsoft.com/office/drawing/2018/hyperlinkcolor" val="tx"/>
                    </a:ext>
                  </a:extLst>
                </a:hlinkClick>
              </a:rPr>
              <a:t>http://2020ac.com/documents/movie/193-10.html</a:t>
            </a:r>
            <a:endParaRPr lang="en-US" altLang="ja-JP" sz="5600" b="1" dirty="0">
              <a:solidFill>
                <a:srgbClr val="000000"/>
              </a:solidFill>
            </a:endParaRPr>
          </a:p>
          <a:p>
            <a:pPr marL="0" indent="0">
              <a:buNone/>
            </a:pPr>
            <a:r>
              <a:rPr lang="en-US" altLang="ja-JP" sz="5600" b="1" dirty="0">
                <a:solidFill>
                  <a:schemeClr val="accent1"/>
                </a:solidFill>
                <a:latin typeface="+mn-ea"/>
              </a:rPr>
              <a:t>☆</a:t>
            </a:r>
            <a:r>
              <a:rPr lang="ja-JP" altLang="en-US" sz="5600" b="1" dirty="0">
                <a:solidFill>
                  <a:schemeClr val="accent1"/>
                </a:solidFill>
                <a:latin typeface="+mn-ea"/>
              </a:rPr>
              <a:t>熱中症</a:t>
            </a:r>
          </a:p>
          <a:p>
            <a:pPr marL="0" indent="0">
              <a:buNone/>
            </a:pPr>
            <a:r>
              <a:rPr lang="en-US" altLang="ja-JP" sz="5600" b="1" dirty="0">
                <a:solidFill>
                  <a:srgbClr val="000000"/>
                </a:solidFill>
                <a:hlinkClick r:id="rId13">
                  <a:extLst>
                    <a:ext uri="{A12FA001-AC4F-418D-AE19-62706E023703}">
                      <ahyp:hlinkClr xmlns:ahyp="http://schemas.microsoft.com/office/drawing/2018/hyperlinkcolor" val="tx"/>
                    </a:ext>
                  </a:extLst>
                </a:hlinkClick>
              </a:rPr>
              <a:t>http://2020ac.com/documents/movie/193-11.html</a:t>
            </a:r>
            <a:endParaRPr lang="en-US" altLang="ja-JP" sz="5600" b="1" dirty="0">
              <a:solidFill>
                <a:srgbClr val="000000"/>
              </a:solidFill>
            </a:endParaRPr>
          </a:p>
          <a:p>
            <a:pPr marL="0" indent="0">
              <a:buNone/>
            </a:pPr>
            <a:r>
              <a:rPr lang="en-US" altLang="ja-JP" sz="5600" b="1" dirty="0">
                <a:solidFill>
                  <a:schemeClr val="accent1"/>
                </a:solidFill>
                <a:latin typeface="+mn-ea"/>
              </a:rPr>
              <a:t>☆</a:t>
            </a:r>
            <a:r>
              <a:rPr lang="ja-JP" altLang="en-US" sz="5600" b="1" dirty="0">
                <a:solidFill>
                  <a:schemeClr val="accent1"/>
                </a:solidFill>
                <a:latin typeface="+mn-ea"/>
              </a:rPr>
              <a:t>急性中毒とトキシドローム　</a:t>
            </a:r>
          </a:p>
          <a:p>
            <a:pPr marL="0" indent="0">
              <a:buNone/>
            </a:pPr>
            <a:r>
              <a:rPr lang="en-US" altLang="ja-JP" sz="5600" b="1" dirty="0">
                <a:solidFill>
                  <a:srgbClr val="000000"/>
                </a:solidFill>
                <a:hlinkClick r:id="rId14">
                  <a:extLst>
                    <a:ext uri="{A12FA001-AC4F-418D-AE19-62706E023703}">
                      <ahyp:hlinkClr xmlns:ahyp="http://schemas.microsoft.com/office/drawing/2018/hyperlinkcolor" val="tx"/>
                    </a:ext>
                  </a:extLst>
                </a:hlinkClick>
              </a:rPr>
              <a:t>http://2020ac.com/documents/movie/193-12.html</a:t>
            </a:r>
            <a:endParaRPr lang="en-US" altLang="ja-JP" sz="5600" b="1" dirty="0">
              <a:solidFill>
                <a:srgbClr val="000000"/>
              </a:solidFill>
            </a:endParaRPr>
          </a:p>
          <a:p>
            <a:pPr marL="0" indent="0">
              <a:buNone/>
            </a:pPr>
            <a:r>
              <a:rPr lang="en-US" altLang="ja-JP" sz="5600" b="1" dirty="0">
                <a:solidFill>
                  <a:schemeClr val="accent1"/>
                </a:solidFill>
                <a:latin typeface="+mn-ea"/>
              </a:rPr>
              <a:t>☆</a:t>
            </a:r>
            <a:r>
              <a:rPr lang="ja-JP" altLang="en-US" sz="5600" b="1" dirty="0">
                <a:solidFill>
                  <a:schemeClr val="accent1"/>
                </a:solidFill>
                <a:latin typeface="+mn-ea"/>
              </a:rPr>
              <a:t>電撃傷　</a:t>
            </a:r>
          </a:p>
          <a:p>
            <a:pPr marL="0" indent="0">
              <a:buNone/>
            </a:pPr>
            <a:r>
              <a:rPr lang="en-US" altLang="ja-JP" sz="5600" b="1" dirty="0">
                <a:solidFill>
                  <a:srgbClr val="000000"/>
                </a:solidFill>
                <a:hlinkClick r:id="rId15">
                  <a:extLst>
                    <a:ext uri="{A12FA001-AC4F-418D-AE19-62706E023703}">
                      <ahyp:hlinkClr xmlns:ahyp="http://schemas.microsoft.com/office/drawing/2018/hyperlinkcolor" val="tx"/>
                    </a:ext>
                  </a:extLst>
                </a:hlinkClick>
              </a:rPr>
              <a:t>http://2020ac.com/documents/movie/193-13.html</a:t>
            </a:r>
            <a:endParaRPr lang="en-US" altLang="ja-JP" sz="5600" b="1" dirty="0">
              <a:solidFill>
                <a:srgbClr val="000000"/>
              </a:solidFill>
            </a:endParaRPr>
          </a:p>
          <a:p>
            <a:pPr marL="0" indent="0">
              <a:buNone/>
            </a:pPr>
            <a:endParaRPr lang="en-US" altLang="ja-JP" b="1" dirty="0">
              <a:latin typeface="+mj-ea"/>
              <a:ea typeface="+mj-ea"/>
            </a:endParaRPr>
          </a:p>
        </p:txBody>
      </p:sp>
      <p:sp>
        <p:nvSpPr>
          <p:cNvPr id="2" name="正方形/長方形 1">
            <a:extLst>
              <a:ext uri="{FF2B5EF4-FFF2-40B4-BE49-F238E27FC236}">
                <a16:creationId xmlns:a16="http://schemas.microsoft.com/office/drawing/2014/main" id="{AD03FAAD-1734-22E4-AF68-8E1774AE81AC}"/>
              </a:ext>
            </a:extLst>
          </p:cNvPr>
          <p:cNvSpPr/>
          <p:nvPr/>
        </p:nvSpPr>
        <p:spPr>
          <a:xfrm>
            <a:off x="226568" y="650601"/>
            <a:ext cx="11759488" cy="6108543"/>
          </a:xfrm>
          <a:prstGeom prst="rect">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2">
            <a:extLst>
              <a:ext uri="{FF2B5EF4-FFF2-40B4-BE49-F238E27FC236}">
                <a16:creationId xmlns:a16="http://schemas.microsoft.com/office/drawing/2014/main" id="{3A9EC87F-9017-85AE-A8DF-1282B186F37A}"/>
              </a:ext>
            </a:extLst>
          </p:cNvPr>
          <p:cNvSpPr txBox="1">
            <a:spLocks/>
          </p:cNvSpPr>
          <p:nvPr/>
        </p:nvSpPr>
        <p:spPr>
          <a:xfrm>
            <a:off x="2679078" y="82405"/>
            <a:ext cx="10364451" cy="793583"/>
          </a:xfrm>
        </p:spPr>
        <p:txBody>
          <a:bodyPr>
            <a:normAutofit fontScale="97500"/>
          </a:bodyPr>
          <a:lstStyle>
            <a:lvl1pPr algn="l" defTabSz="914377" rtl="0" eaLnBrk="1" latinLnBrk="0" hangingPunct="1">
              <a:lnSpc>
                <a:spcPct val="150000"/>
              </a:lnSpc>
              <a:spcBef>
                <a:spcPct val="0"/>
              </a:spcBef>
              <a:buNone/>
              <a:defRPr kumimoji="1" sz="4400" kern="1200">
                <a:solidFill>
                  <a:schemeClr val="tx1"/>
                </a:solidFill>
                <a:latin typeface="游ゴシック" panose="020B0400000000000000" pitchFamily="50" charset="-128"/>
                <a:ea typeface="游ゴシック" panose="020B0400000000000000" pitchFamily="50" charset="-128"/>
                <a:cs typeface="+mj-cs"/>
              </a:defRPr>
            </a:lvl1pPr>
          </a:lstStyle>
          <a:p>
            <a:r>
              <a:rPr lang="ja-JP" altLang="en-US" sz="2400" dirty="0"/>
              <a:t>（</a:t>
            </a:r>
            <a:r>
              <a:rPr lang="en-US" altLang="ja-JP" sz="2400" dirty="0"/>
              <a:t>2</a:t>
            </a:r>
            <a:r>
              <a:rPr lang="ja-JP" altLang="en-US" sz="2400" dirty="0"/>
              <a:t>月</a:t>
            </a:r>
            <a:r>
              <a:rPr lang="en-US" altLang="ja-JP" sz="2400" dirty="0"/>
              <a:t>22</a:t>
            </a:r>
            <a:r>
              <a:rPr lang="ja-JP" altLang="en-US" sz="2400" dirty="0"/>
              <a:t>日付けのメールでご案内しております）</a:t>
            </a:r>
            <a:endParaRPr lang="ja-JP" altLang="en-US" sz="4000" dirty="0"/>
          </a:p>
        </p:txBody>
      </p:sp>
      <p:sp>
        <p:nvSpPr>
          <p:cNvPr id="7" name="スライド番号プレースホルダー 3">
            <a:extLst>
              <a:ext uri="{FF2B5EF4-FFF2-40B4-BE49-F238E27FC236}">
                <a16:creationId xmlns:a16="http://schemas.microsoft.com/office/drawing/2014/main" id="{F34D79F6-A3CE-F44E-4C1B-F493B7F87D29}"/>
              </a:ext>
            </a:extLst>
          </p:cNvPr>
          <p:cNvSpPr>
            <a:spLocks noGrp="1"/>
          </p:cNvSpPr>
          <p:nvPr>
            <p:ph type="sldNum" sz="quarter" idx="12"/>
          </p:nvPr>
        </p:nvSpPr>
        <p:spPr>
          <a:xfrm>
            <a:off x="11543977" y="6361958"/>
            <a:ext cx="55265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11</a:t>
            </a:r>
            <a:endPar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p:txBody>
      </p:sp>
      <p:pic>
        <p:nvPicPr>
          <p:cNvPr id="8" name="図 7">
            <a:extLst>
              <a:ext uri="{FF2B5EF4-FFF2-40B4-BE49-F238E27FC236}">
                <a16:creationId xmlns:a16="http://schemas.microsoft.com/office/drawing/2014/main" id="{BEB51307-26EB-2C76-AB67-F998898EF9C7}"/>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flipH="1">
            <a:off x="4611696" y="830192"/>
            <a:ext cx="809625" cy="809625"/>
          </a:xfrm>
          <a:prstGeom prst="rect">
            <a:avLst/>
          </a:prstGeom>
          <a:noFill/>
          <a:ln>
            <a:noFill/>
          </a:ln>
        </p:spPr>
      </p:pic>
      <p:pic>
        <p:nvPicPr>
          <p:cNvPr id="9" name="図 8">
            <a:extLst>
              <a:ext uri="{FF2B5EF4-FFF2-40B4-BE49-F238E27FC236}">
                <a16:creationId xmlns:a16="http://schemas.microsoft.com/office/drawing/2014/main" id="{9B08C420-2870-1A4A-4BE7-6DA81E039B46}"/>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142763" y="1781988"/>
            <a:ext cx="809625" cy="809625"/>
          </a:xfrm>
          <a:prstGeom prst="rect">
            <a:avLst/>
          </a:prstGeom>
          <a:noFill/>
          <a:ln>
            <a:noFill/>
          </a:ln>
        </p:spPr>
      </p:pic>
      <p:pic>
        <p:nvPicPr>
          <p:cNvPr id="10" name="図 9">
            <a:extLst>
              <a:ext uri="{FF2B5EF4-FFF2-40B4-BE49-F238E27FC236}">
                <a16:creationId xmlns:a16="http://schemas.microsoft.com/office/drawing/2014/main" id="{0DDDDFE6-4D38-A6B6-E240-E283FE207345}"/>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853916" y="2663718"/>
            <a:ext cx="857250" cy="857250"/>
          </a:xfrm>
          <a:prstGeom prst="rect">
            <a:avLst/>
          </a:prstGeom>
          <a:noFill/>
          <a:ln>
            <a:noFill/>
          </a:ln>
        </p:spPr>
      </p:pic>
      <p:pic>
        <p:nvPicPr>
          <p:cNvPr id="11" name="図 10">
            <a:extLst>
              <a:ext uri="{FF2B5EF4-FFF2-40B4-BE49-F238E27FC236}">
                <a16:creationId xmlns:a16="http://schemas.microsoft.com/office/drawing/2014/main" id="{C92D3158-7461-2A82-4604-78C8BB09A684}"/>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333598" y="3627028"/>
            <a:ext cx="895350" cy="895350"/>
          </a:xfrm>
          <a:prstGeom prst="rect">
            <a:avLst/>
          </a:prstGeom>
          <a:noFill/>
          <a:ln>
            <a:noFill/>
          </a:ln>
        </p:spPr>
      </p:pic>
      <p:pic>
        <p:nvPicPr>
          <p:cNvPr id="12" name="図 11">
            <a:extLst>
              <a:ext uri="{FF2B5EF4-FFF2-40B4-BE49-F238E27FC236}">
                <a16:creationId xmlns:a16="http://schemas.microsoft.com/office/drawing/2014/main" id="{C9BD9805-E708-9D8C-A616-62428D69E4E6}"/>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991185" y="4643374"/>
            <a:ext cx="800100" cy="800100"/>
          </a:xfrm>
          <a:prstGeom prst="rect">
            <a:avLst/>
          </a:prstGeom>
          <a:noFill/>
          <a:ln>
            <a:noFill/>
          </a:ln>
        </p:spPr>
      </p:pic>
      <p:pic>
        <p:nvPicPr>
          <p:cNvPr id="13" name="図 12">
            <a:extLst>
              <a:ext uri="{FF2B5EF4-FFF2-40B4-BE49-F238E27FC236}">
                <a16:creationId xmlns:a16="http://schemas.microsoft.com/office/drawing/2014/main" id="{AD95D800-7021-4DE9-12FD-D199E52BE1CB}"/>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333598" y="5592331"/>
            <a:ext cx="885825" cy="885825"/>
          </a:xfrm>
          <a:prstGeom prst="rect">
            <a:avLst/>
          </a:prstGeom>
          <a:noFill/>
          <a:ln>
            <a:noFill/>
          </a:ln>
        </p:spPr>
      </p:pic>
      <p:pic>
        <p:nvPicPr>
          <p:cNvPr id="14" name="図 13">
            <a:extLst>
              <a:ext uri="{FF2B5EF4-FFF2-40B4-BE49-F238E27FC236}">
                <a16:creationId xmlns:a16="http://schemas.microsoft.com/office/drawing/2014/main" id="{EBAE4FB6-07D6-6F34-814D-548C7B95185A}"/>
              </a:ext>
            </a:extLst>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1114964" y="684961"/>
            <a:ext cx="754882" cy="754882"/>
          </a:xfrm>
          <a:prstGeom prst="rect">
            <a:avLst/>
          </a:prstGeom>
          <a:noFill/>
          <a:ln>
            <a:noFill/>
          </a:ln>
        </p:spPr>
      </p:pic>
      <p:pic>
        <p:nvPicPr>
          <p:cNvPr id="15" name="図 14">
            <a:extLst>
              <a:ext uri="{FF2B5EF4-FFF2-40B4-BE49-F238E27FC236}">
                <a16:creationId xmlns:a16="http://schemas.microsoft.com/office/drawing/2014/main" id="{CE93075F-C804-05BB-4B9F-191DA885272D}"/>
              </a:ext>
            </a:extLst>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0766752" y="1467719"/>
            <a:ext cx="793583" cy="793583"/>
          </a:xfrm>
          <a:prstGeom prst="rect">
            <a:avLst/>
          </a:prstGeom>
          <a:noFill/>
          <a:ln>
            <a:noFill/>
          </a:ln>
        </p:spPr>
      </p:pic>
      <p:pic>
        <p:nvPicPr>
          <p:cNvPr id="16" name="図 15">
            <a:extLst>
              <a:ext uri="{FF2B5EF4-FFF2-40B4-BE49-F238E27FC236}">
                <a16:creationId xmlns:a16="http://schemas.microsoft.com/office/drawing/2014/main" id="{50D21B87-B46F-DAFE-0A4B-D0337896DEF0}"/>
              </a:ext>
            </a:extLst>
          </p:cNvPr>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1143946" y="2318849"/>
            <a:ext cx="800061" cy="800061"/>
          </a:xfrm>
          <a:prstGeom prst="rect">
            <a:avLst/>
          </a:prstGeom>
          <a:noFill/>
          <a:ln>
            <a:noFill/>
          </a:ln>
        </p:spPr>
      </p:pic>
      <p:pic>
        <p:nvPicPr>
          <p:cNvPr id="17" name="図 16">
            <a:extLst>
              <a:ext uri="{FF2B5EF4-FFF2-40B4-BE49-F238E27FC236}">
                <a16:creationId xmlns:a16="http://schemas.microsoft.com/office/drawing/2014/main" id="{F882ACD1-C0CF-EE5A-B93A-3012AD6BDDA7}"/>
              </a:ext>
            </a:extLst>
          </p:cNvPr>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0796963" y="3150891"/>
            <a:ext cx="800061" cy="800061"/>
          </a:xfrm>
          <a:prstGeom prst="rect">
            <a:avLst/>
          </a:prstGeom>
          <a:noFill/>
          <a:ln>
            <a:noFill/>
          </a:ln>
        </p:spPr>
      </p:pic>
      <p:pic>
        <p:nvPicPr>
          <p:cNvPr id="18" name="図 17">
            <a:extLst>
              <a:ext uri="{FF2B5EF4-FFF2-40B4-BE49-F238E27FC236}">
                <a16:creationId xmlns:a16="http://schemas.microsoft.com/office/drawing/2014/main" id="{7440021D-09EA-3D90-B5EB-EBB858F52F73}"/>
              </a:ext>
            </a:extLst>
          </p:cNvPr>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11103061" y="3960981"/>
            <a:ext cx="787833" cy="787833"/>
          </a:xfrm>
          <a:prstGeom prst="rect">
            <a:avLst/>
          </a:prstGeom>
          <a:noFill/>
          <a:ln>
            <a:noFill/>
          </a:ln>
        </p:spPr>
      </p:pic>
      <p:pic>
        <p:nvPicPr>
          <p:cNvPr id="19" name="図 18">
            <a:extLst>
              <a:ext uri="{FF2B5EF4-FFF2-40B4-BE49-F238E27FC236}">
                <a16:creationId xmlns:a16="http://schemas.microsoft.com/office/drawing/2014/main" id="{32215112-7767-DC70-FE22-EDA737C9FD4B}"/>
              </a:ext>
            </a:extLst>
          </p:cNvPr>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10783360" y="4732953"/>
            <a:ext cx="827265" cy="827265"/>
          </a:xfrm>
          <a:prstGeom prst="rect">
            <a:avLst/>
          </a:prstGeom>
          <a:noFill/>
          <a:ln>
            <a:noFill/>
          </a:ln>
        </p:spPr>
      </p:pic>
      <p:pic>
        <p:nvPicPr>
          <p:cNvPr id="20" name="図 19">
            <a:extLst>
              <a:ext uri="{FF2B5EF4-FFF2-40B4-BE49-F238E27FC236}">
                <a16:creationId xmlns:a16="http://schemas.microsoft.com/office/drawing/2014/main" id="{1B1B3BF7-772D-09E1-4215-16825C151C73}"/>
              </a:ext>
            </a:extLst>
          </p:cNvPr>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11031561" y="5592331"/>
            <a:ext cx="800100" cy="800100"/>
          </a:xfrm>
          <a:prstGeom prst="rect">
            <a:avLst/>
          </a:prstGeom>
          <a:noFill/>
          <a:ln>
            <a:noFill/>
          </a:ln>
        </p:spPr>
      </p:pic>
      <p:pic>
        <p:nvPicPr>
          <p:cNvPr id="24" name="図 23">
            <a:extLst>
              <a:ext uri="{FF2B5EF4-FFF2-40B4-BE49-F238E27FC236}">
                <a16:creationId xmlns:a16="http://schemas.microsoft.com/office/drawing/2014/main" id="{EA29B740-20ED-E4DF-855D-4E094F2A7317}"/>
              </a:ext>
            </a:extLst>
          </p:cNvPr>
          <p:cNvPicPr>
            <a:picLocks noChangeAspect="1"/>
          </p:cNvPicPr>
          <p:nvPr/>
        </p:nvPicPr>
        <p:blipFill>
          <a:blip r:embed="rId29"/>
          <a:stretch>
            <a:fillRect/>
          </a:stretch>
        </p:blipFill>
        <p:spPr>
          <a:xfrm>
            <a:off x="3909988" y="836820"/>
            <a:ext cx="737680" cy="286537"/>
          </a:xfrm>
          <a:prstGeom prst="rect">
            <a:avLst/>
          </a:prstGeom>
        </p:spPr>
      </p:pic>
      <p:pic>
        <p:nvPicPr>
          <p:cNvPr id="25" name="図 24">
            <a:extLst>
              <a:ext uri="{FF2B5EF4-FFF2-40B4-BE49-F238E27FC236}">
                <a16:creationId xmlns:a16="http://schemas.microsoft.com/office/drawing/2014/main" id="{D2AD051A-794E-4519-B161-E24204EAED59}"/>
              </a:ext>
            </a:extLst>
          </p:cNvPr>
          <p:cNvPicPr>
            <a:picLocks noChangeAspect="1"/>
          </p:cNvPicPr>
          <p:nvPr/>
        </p:nvPicPr>
        <p:blipFill>
          <a:blip r:embed="rId30"/>
          <a:stretch>
            <a:fillRect/>
          </a:stretch>
        </p:blipFill>
        <p:spPr>
          <a:xfrm>
            <a:off x="1941398" y="1781988"/>
            <a:ext cx="737680" cy="286537"/>
          </a:xfrm>
          <a:prstGeom prst="rect">
            <a:avLst/>
          </a:prstGeom>
        </p:spPr>
      </p:pic>
      <p:pic>
        <p:nvPicPr>
          <p:cNvPr id="26" name="図 25">
            <a:extLst>
              <a:ext uri="{FF2B5EF4-FFF2-40B4-BE49-F238E27FC236}">
                <a16:creationId xmlns:a16="http://schemas.microsoft.com/office/drawing/2014/main" id="{B95845B2-2516-DAF7-C436-7E8F35AC7672}"/>
              </a:ext>
            </a:extLst>
          </p:cNvPr>
          <p:cNvPicPr>
            <a:picLocks noChangeAspect="1"/>
          </p:cNvPicPr>
          <p:nvPr/>
        </p:nvPicPr>
        <p:blipFill>
          <a:blip r:embed="rId31"/>
          <a:stretch>
            <a:fillRect/>
          </a:stretch>
        </p:blipFill>
        <p:spPr>
          <a:xfrm>
            <a:off x="3423332" y="2710421"/>
            <a:ext cx="737680" cy="286537"/>
          </a:xfrm>
          <a:prstGeom prst="rect">
            <a:avLst/>
          </a:prstGeom>
        </p:spPr>
      </p:pic>
      <p:pic>
        <p:nvPicPr>
          <p:cNvPr id="27" name="図 26">
            <a:extLst>
              <a:ext uri="{FF2B5EF4-FFF2-40B4-BE49-F238E27FC236}">
                <a16:creationId xmlns:a16="http://schemas.microsoft.com/office/drawing/2014/main" id="{9381F9A2-844B-5368-FFDF-C0B32052A999}"/>
              </a:ext>
            </a:extLst>
          </p:cNvPr>
          <p:cNvPicPr>
            <a:picLocks noChangeAspect="1"/>
          </p:cNvPicPr>
          <p:nvPr/>
        </p:nvPicPr>
        <p:blipFill>
          <a:blip r:embed="rId32"/>
          <a:stretch>
            <a:fillRect/>
          </a:stretch>
        </p:blipFill>
        <p:spPr>
          <a:xfrm>
            <a:off x="2088926" y="3649583"/>
            <a:ext cx="816935" cy="286537"/>
          </a:xfrm>
          <a:prstGeom prst="rect">
            <a:avLst/>
          </a:prstGeom>
        </p:spPr>
      </p:pic>
      <p:sp>
        <p:nvSpPr>
          <p:cNvPr id="28" name="コンテンツ プレースホルダー 4">
            <a:extLst>
              <a:ext uri="{FF2B5EF4-FFF2-40B4-BE49-F238E27FC236}">
                <a16:creationId xmlns:a16="http://schemas.microsoft.com/office/drawing/2014/main" id="{AC934D4E-35B0-62BE-E870-8126F1F45E15}"/>
              </a:ext>
            </a:extLst>
          </p:cNvPr>
          <p:cNvSpPr txBox="1">
            <a:spLocks/>
          </p:cNvSpPr>
          <p:nvPr/>
        </p:nvSpPr>
        <p:spPr>
          <a:xfrm>
            <a:off x="2187933" y="4643374"/>
            <a:ext cx="841887" cy="246221"/>
          </a:xfrm>
          <a:prstGeom prst="rect">
            <a:avLst/>
          </a:prstGeom>
          <a:noFill/>
        </p:spPr>
        <p:txBody>
          <a:bodyPr wrap="square" rtlCol="0">
            <a:spAutoFit/>
          </a:bodyPr>
          <a:lstStyle>
            <a:lvl1pPr marL="228594" indent="-228594" algn="l" defTabSz="914377" rtl="0" eaLnBrk="1" latinLnBrk="0" hangingPunct="1">
              <a:lnSpc>
                <a:spcPct val="150000"/>
              </a:lnSpc>
              <a:spcBef>
                <a:spcPts val="1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defTabSz="914400">
              <a:lnSpc>
                <a:spcPct val="100000"/>
              </a:lnSpc>
              <a:spcBef>
                <a:spcPts val="0"/>
              </a:spcBef>
              <a:buFont typeface="Arial" panose="020B0604020202020204" pitchFamily="34" charset="0"/>
              <a:buNone/>
              <a:defRPr/>
            </a:pPr>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28</a:t>
            </a:r>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14</a:t>
            </a:r>
            <a:r>
              <a:rPr lang="ja-JP" altLang="en-US" sz="1000" dirty="0">
                <a:latin typeface="BIZ UDPゴシック" panose="020B0400000000000000" pitchFamily="50" charset="-128"/>
                <a:ea typeface="BIZ UDPゴシック" panose="020B0400000000000000" pitchFamily="50" charset="-128"/>
              </a:rPr>
              <a:t>）</a:t>
            </a:r>
            <a:endParaRPr lang="en-US" altLang="ja-JP" sz="800" dirty="0">
              <a:latin typeface="BIZ UDPゴシック" panose="020B0400000000000000" pitchFamily="50" charset="-128"/>
              <a:ea typeface="BIZ UDPゴシック" panose="020B0400000000000000" pitchFamily="50" charset="-128"/>
            </a:endParaRPr>
          </a:p>
        </p:txBody>
      </p:sp>
      <p:sp>
        <p:nvSpPr>
          <p:cNvPr id="29" name="コンテンツ プレースホルダー 4">
            <a:extLst>
              <a:ext uri="{FF2B5EF4-FFF2-40B4-BE49-F238E27FC236}">
                <a16:creationId xmlns:a16="http://schemas.microsoft.com/office/drawing/2014/main" id="{8D6BAA0E-23EB-62D5-AB2D-70D46AC7F5F4}"/>
              </a:ext>
            </a:extLst>
          </p:cNvPr>
          <p:cNvSpPr txBox="1">
            <a:spLocks/>
          </p:cNvSpPr>
          <p:nvPr/>
        </p:nvSpPr>
        <p:spPr>
          <a:xfrm>
            <a:off x="2814336" y="5643576"/>
            <a:ext cx="737419" cy="246221"/>
          </a:xfrm>
          <a:prstGeom prst="rect">
            <a:avLst/>
          </a:prstGeom>
          <a:noFill/>
        </p:spPr>
        <p:txBody>
          <a:bodyPr wrap="square" rtlCol="0">
            <a:spAutoFit/>
          </a:bodyPr>
          <a:lstStyle>
            <a:lvl1pPr marL="228594" indent="-228594" algn="l" defTabSz="914377" rtl="0" eaLnBrk="1" latinLnBrk="0" hangingPunct="1">
              <a:lnSpc>
                <a:spcPct val="150000"/>
              </a:lnSpc>
              <a:spcBef>
                <a:spcPts val="1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defTabSz="914400">
              <a:lnSpc>
                <a:spcPct val="100000"/>
              </a:lnSpc>
              <a:spcBef>
                <a:spcPts val="0"/>
              </a:spcBef>
              <a:buFont typeface="Arial" panose="020B0604020202020204" pitchFamily="34" charset="0"/>
              <a:buNone/>
              <a:defRPr/>
            </a:pPr>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8</a:t>
            </a:r>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56</a:t>
            </a:r>
            <a:r>
              <a:rPr lang="ja-JP" altLang="en-US" sz="1000" dirty="0">
                <a:latin typeface="BIZ UDPゴシック" panose="020B0400000000000000" pitchFamily="50" charset="-128"/>
                <a:ea typeface="BIZ UDPゴシック" panose="020B0400000000000000" pitchFamily="50" charset="-128"/>
              </a:rPr>
              <a:t>）</a:t>
            </a:r>
            <a:endParaRPr lang="en-US" altLang="ja-JP" sz="800" dirty="0">
              <a:latin typeface="BIZ UDPゴシック" panose="020B0400000000000000" pitchFamily="50" charset="-128"/>
              <a:ea typeface="BIZ UDPゴシック" panose="020B0400000000000000" pitchFamily="50" charset="-128"/>
            </a:endParaRPr>
          </a:p>
        </p:txBody>
      </p:sp>
      <p:sp>
        <p:nvSpPr>
          <p:cNvPr id="30" name="コンテンツ プレースホルダー 4">
            <a:extLst>
              <a:ext uri="{FF2B5EF4-FFF2-40B4-BE49-F238E27FC236}">
                <a16:creationId xmlns:a16="http://schemas.microsoft.com/office/drawing/2014/main" id="{3A1FDC8B-5689-077D-37B7-91A345ACCAA4}"/>
              </a:ext>
            </a:extLst>
          </p:cNvPr>
          <p:cNvSpPr txBox="1">
            <a:spLocks/>
          </p:cNvSpPr>
          <p:nvPr/>
        </p:nvSpPr>
        <p:spPr>
          <a:xfrm>
            <a:off x="7353939" y="713709"/>
            <a:ext cx="841886" cy="246221"/>
          </a:xfrm>
          <a:prstGeom prst="rect">
            <a:avLst/>
          </a:prstGeom>
          <a:noFill/>
        </p:spPr>
        <p:txBody>
          <a:bodyPr wrap="square" rtlCol="0">
            <a:spAutoFit/>
          </a:bodyPr>
          <a:lstStyle>
            <a:lvl1pPr marL="228594" indent="-228594" algn="l" defTabSz="914377" rtl="0" eaLnBrk="1" latinLnBrk="0" hangingPunct="1">
              <a:lnSpc>
                <a:spcPct val="150000"/>
              </a:lnSpc>
              <a:spcBef>
                <a:spcPts val="1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defTabSz="914400">
              <a:lnSpc>
                <a:spcPct val="100000"/>
              </a:lnSpc>
              <a:spcBef>
                <a:spcPts val="0"/>
              </a:spcBef>
              <a:buFont typeface="Arial" panose="020B0604020202020204" pitchFamily="34" charset="0"/>
              <a:buNone/>
              <a:defRPr/>
            </a:pPr>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14</a:t>
            </a:r>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28</a:t>
            </a:r>
            <a:r>
              <a:rPr lang="ja-JP" altLang="en-US" sz="1000" dirty="0">
                <a:latin typeface="BIZ UDPゴシック" panose="020B0400000000000000" pitchFamily="50" charset="-128"/>
                <a:ea typeface="BIZ UDPゴシック" panose="020B0400000000000000" pitchFamily="50" charset="-128"/>
              </a:rPr>
              <a:t>）</a:t>
            </a:r>
            <a:endParaRPr lang="en-US" altLang="ja-JP" sz="800" dirty="0">
              <a:latin typeface="BIZ UDPゴシック" panose="020B0400000000000000" pitchFamily="50" charset="-128"/>
              <a:ea typeface="BIZ UDPゴシック" panose="020B0400000000000000" pitchFamily="50" charset="-128"/>
            </a:endParaRPr>
          </a:p>
        </p:txBody>
      </p:sp>
      <p:sp>
        <p:nvSpPr>
          <p:cNvPr id="31" name="コンテンツ プレースホルダー 4">
            <a:extLst>
              <a:ext uri="{FF2B5EF4-FFF2-40B4-BE49-F238E27FC236}">
                <a16:creationId xmlns:a16="http://schemas.microsoft.com/office/drawing/2014/main" id="{B09CFF5B-8609-A762-FF3B-D89C22607CE0}"/>
              </a:ext>
            </a:extLst>
          </p:cNvPr>
          <p:cNvSpPr txBox="1">
            <a:spLocks/>
          </p:cNvSpPr>
          <p:nvPr/>
        </p:nvSpPr>
        <p:spPr>
          <a:xfrm>
            <a:off x="7861303" y="1516706"/>
            <a:ext cx="841886" cy="246221"/>
          </a:xfrm>
          <a:prstGeom prst="rect">
            <a:avLst/>
          </a:prstGeom>
          <a:noFill/>
        </p:spPr>
        <p:txBody>
          <a:bodyPr wrap="square" rtlCol="0">
            <a:spAutoFit/>
          </a:bodyPr>
          <a:lstStyle>
            <a:lvl1pPr marL="228594" indent="-228594" algn="l" defTabSz="914377" rtl="0" eaLnBrk="1" latinLnBrk="0" hangingPunct="1">
              <a:lnSpc>
                <a:spcPct val="150000"/>
              </a:lnSpc>
              <a:spcBef>
                <a:spcPts val="1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defTabSz="914400">
              <a:lnSpc>
                <a:spcPct val="100000"/>
              </a:lnSpc>
              <a:spcBef>
                <a:spcPts val="0"/>
              </a:spcBef>
              <a:buFont typeface="Arial" panose="020B0604020202020204" pitchFamily="34" charset="0"/>
              <a:buNone/>
              <a:defRPr/>
            </a:pPr>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10</a:t>
            </a:r>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55</a:t>
            </a:r>
            <a:r>
              <a:rPr lang="ja-JP" altLang="en-US" sz="1000" dirty="0">
                <a:latin typeface="BIZ UDPゴシック" panose="020B0400000000000000" pitchFamily="50" charset="-128"/>
                <a:ea typeface="BIZ UDPゴシック" panose="020B0400000000000000" pitchFamily="50" charset="-128"/>
              </a:rPr>
              <a:t>）</a:t>
            </a:r>
            <a:endParaRPr lang="en-US" altLang="ja-JP" sz="800" dirty="0">
              <a:latin typeface="BIZ UDPゴシック" panose="020B0400000000000000" pitchFamily="50" charset="-128"/>
              <a:ea typeface="BIZ UDPゴシック" panose="020B0400000000000000" pitchFamily="50" charset="-128"/>
            </a:endParaRPr>
          </a:p>
        </p:txBody>
      </p:sp>
      <p:sp>
        <p:nvSpPr>
          <p:cNvPr id="32" name="コンテンツ プレースホルダー 4">
            <a:extLst>
              <a:ext uri="{FF2B5EF4-FFF2-40B4-BE49-F238E27FC236}">
                <a16:creationId xmlns:a16="http://schemas.microsoft.com/office/drawing/2014/main" id="{0F1DD8DC-66DE-C5D3-9321-67807ADDAE2F}"/>
              </a:ext>
            </a:extLst>
          </p:cNvPr>
          <p:cNvSpPr txBox="1">
            <a:spLocks/>
          </p:cNvSpPr>
          <p:nvPr/>
        </p:nvSpPr>
        <p:spPr>
          <a:xfrm>
            <a:off x="9330199" y="2351294"/>
            <a:ext cx="841886" cy="246221"/>
          </a:xfrm>
          <a:prstGeom prst="rect">
            <a:avLst/>
          </a:prstGeom>
          <a:noFill/>
        </p:spPr>
        <p:txBody>
          <a:bodyPr wrap="square" rtlCol="0">
            <a:spAutoFit/>
          </a:bodyPr>
          <a:lstStyle>
            <a:lvl1pPr marL="228594" indent="-228594" algn="l" defTabSz="914377" rtl="0" eaLnBrk="1" latinLnBrk="0" hangingPunct="1">
              <a:lnSpc>
                <a:spcPct val="150000"/>
              </a:lnSpc>
              <a:spcBef>
                <a:spcPts val="1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defTabSz="914400">
              <a:lnSpc>
                <a:spcPct val="100000"/>
              </a:lnSpc>
              <a:spcBef>
                <a:spcPts val="0"/>
              </a:spcBef>
              <a:buFont typeface="Arial" panose="020B0604020202020204" pitchFamily="34" charset="0"/>
              <a:buNone/>
              <a:defRPr/>
            </a:pPr>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13</a:t>
            </a:r>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30</a:t>
            </a:r>
            <a:r>
              <a:rPr lang="ja-JP" altLang="en-US" sz="1000" dirty="0">
                <a:latin typeface="BIZ UDPゴシック" panose="020B0400000000000000" pitchFamily="50" charset="-128"/>
                <a:ea typeface="BIZ UDPゴシック" panose="020B0400000000000000" pitchFamily="50" charset="-128"/>
              </a:rPr>
              <a:t>）</a:t>
            </a:r>
            <a:endParaRPr lang="en-US" altLang="ja-JP" sz="800" dirty="0">
              <a:latin typeface="BIZ UDPゴシック" panose="020B0400000000000000" pitchFamily="50" charset="-128"/>
              <a:ea typeface="BIZ UDPゴシック" panose="020B0400000000000000" pitchFamily="50" charset="-128"/>
            </a:endParaRPr>
          </a:p>
        </p:txBody>
      </p:sp>
      <p:sp>
        <p:nvSpPr>
          <p:cNvPr id="33" name="コンテンツ プレースホルダー 4">
            <a:extLst>
              <a:ext uri="{FF2B5EF4-FFF2-40B4-BE49-F238E27FC236}">
                <a16:creationId xmlns:a16="http://schemas.microsoft.com/office/drawing/2014/main" id="{1CFB39D3-3E22-5FA0-4ADC-3E331EE9F317}"/>
              </a:ext>
            </a:extLst>
          </p:cNvPr>
          <p:cNvSpPr txBox="1">
            <a:spLocks/>
          </p:cNvSpPr>
          <p:nvPr/>
        </p:nvSpPr>
        <p:spPr>
          <a:xfrm>
            <a:off x="7440360" y="3156162"/>
            <a:ext cx="841886" cy="246221"/>
          </a:xfrm>
          <a:prstGeom prst="rect">
            <a:avLst/>
          </a:prstGeom>
          <a:noFill/>
        </p:spPr>
        <p:txBody>
          <a:bodyPr wrap="square" rtlCol="0">
            <a:spAutoFit/>
          </a:bodyPr>
          <a:lstStyle>
            <a:lvl1pPr marL="228594" indent="-228594" algn="l" defTabSz="914377" rtl="0" eaLnBrk="1" latinLnBrk="0" hangingPunct="1">
              <a:lnSpc>
                <a:spcPct val="150000"/>
              </a:lnSpc>
              <a:spcBef>
                <a:spcPts val="1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defTabSz="914400">
              <a:lnSpc>
                <a:spcPct val="100000"/>
              </a:lnSpc>
              <a:spcBef>
                <a:spcPts val="0"/>
              </a:spcBef>
              <a:buFont typeface="Arial" panose="020B0604020202020204" pitchFamily="34" charset="0"/>
              <a:buNone/>
              <a:defRPr/>
            </a:pPr>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11</a:t>
            </a:r>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40</a:t>
            </a:r>
            <a:r>
              <a:rPr lang="ja-JP" altLang="en-US" sz="1000" dirty="0">
                <a:latin typeface="BIZ UDPゴシック" panose="020B0400000000000000" pitchFamily="50" charset="-128"/>
                <a:ea typeface="BIZ UDPゴシック" panose="020B0400000000000000" pitchFamily="50" charset="-128"/>
              </a:rPr>
              <a:t>）</a:t>
            </a:r>
            <a:endParaRPr lang="en-US" altLang="ja-JP" sz="800" dirty="0">
              <a:latin typeface="BIZ UDPゴシック" panose="020B0400000000000000" pitchFamily="50" charset="-128"/>
              <a:ea typeface="BIZ UDPゴシック" panose="020B0400000000000000" pitchFamily="50" charset="-128"/>
            </a:endParaRPr>
          </a:p>
        </p:txBody>
      </p:sp>
      <p:sp>
        <p:nvSpPr>
          <p:cNvPr id="34" name="コンテンツ プレースホルダー 4">
            <a:extLst>
              <a:ext uri="{FF2B5EF4-FFF2-40B4-BE49-F238E27FC236}">
                <a16:creationId xmlns:a16="http://schemas.microsoft.com/office/drawing/2014/main" id="{FED0022D-F2F9-D038-CA5B-615898CB132B}"/>
              </a:ext>
            </a:extLst>
          </p:cNvPr>
          <p:cNvSpPr txBox="1">
            <a:spLocks/>
          </p:cNvSpPr>
          <p:nvPr/>
        </p:nvSpPr>
        <p:spPr>
          <a:xfrm>
            <a:off x="7041772" y="3970578"/>
            <a:ext cx="841886" cy="246221"/>
          </a:xfrm>
          <a:prstGeom prst="rect">
            <a:avLst/>
          </a:prstGeom>
          <a:noFill/>
        </p:spPr>
        <p:txBody>
          <a:bodyPr wrap="square" rtlCol="0">
            <a:spAutoFit/>
          </a:bodyPr>
          <a:lstStyle>
            <a:lvl1pPr marL="228594" indent="-228594" algn="l" defTabSz="914377" rtl="0" eaLnBrk="1" latinLnBrk="0" hangingPunct="1">
              <a:lnSpc>
                <a:spcPct val="150000"/>
              </a:lnSpc>
              <a:spcBef>
                <a:spcPts val="1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defTabSz="914400">
              <a:lnSpc>
                <a:spcPct val="100000"/>
              </a:lnSpc>
              <a:spcBef>
                <a:spcPts val="0"/>
              </a:spcBef>
              <a:buFont typeface="Arial" panose="020B0604020202020204" pitchFamily="34" charset="0"/>
              <a:buNone/>
              <a:defRPr/>
            </a:pPr>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6</a:t>
            </a:r>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28</a:t>
            </a:r>
            <a:r>
              <a:rPr lang="ja-JP" altLang="en-US" sz="1000" dirty="0">
                <a:latin typeface="BIZ UDPゴシック" panose="020B0400000000000000" pitchFamily="50" charset="-128"/>
                <a:ea typeface="BIZ UDPゴシック" panose="020B0400000000000000" pitchFamily="50" charset="-128"/>
              </a:rPr>
              <a:t>）</a:t>
            </a:r>
            <a:endParaRPr lang="en-US" altLang="ja-JP" sz="800" dirty="0">
              <a:latin typeface="BIZ UDPゴシック" panose="020B0400000000000000" pitchFamily="50" charset="-128"/>
              <a:ea typeface="BIZ UDPゴシック" panose="020B0400000000000000" pitchFamily="50" charset="-128"/>
            </a:endParaRPr>
          </a:p>
        </p:txBody>
      </p:sp>
      <p:sp>
        <p:nvSpPr>
          <p:cNvPr id="35" name="コンテンツ プレースホルダー 4">
            <a:extLst>
              <a:ext uri="{FF2B5EF4-FFF2-40B4-BE49-F238E27FC236}">
                <a16:creationId xmlns:a16="http://schemas.microsoft.com/office/drawing/2014/main" id="{07EE87A4-73C0-42E2-CB14-44AA9BAC0FD0}"/>
              </a:ext>
            </a:extLst>
          </p:cNvPr>
          <p:cNvSpPr txBox="1">
            <a:spLocks/>
          </p:cNvSpPr>
          <p:nvPr/>
        </p:nvSpPr>
        <p:spPr>
          <a:xfrm>
            <a:off x="8625072" y="4748814"/>
            <a:ext cx="841886" cy="246221"/>
          </a:xfrm>
          <a:prstGeom prst="rect">
            <a:avLst/>
          </a:prstGeom>
          <a:noFill/>
        </p:spPr>
        <p:txBody>
          <a:bodyPr wrap="square" rtlCol="0">
            <a:spAutoFit/>
          </a:bodyPr>
          <a:lstStyle>
            <a:lvl1pPr marL="228594" indent="-228594" algn="l" defTabSz="914377" rtl="0" eaLnBrk="1" latinLnBrk="0" hangingPunct="1">
              <a:lnSpc>
                <a:spcPct val="150000"/>
              </a:lnSpc>
              <a:spcBef>
                <a:spcPts val="1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defTabSz="914400">
              <a:lnSpc>
                <a:spcPct val="100000"/>
              </a:lnSpc>
              <a:spcBef>
                <a:spcPts val="0"/>
              </a:spcBef>
              <a:buFont typeface="Arial" panose="020B0604020202020204" pitchFamily="34" charset="0"/>
              <a:buNone/>
              <a:defRPr/>
            </a:pPr>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5</a:t>
            </a:r>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51</a:t>
            </a:r>
            <a:r>
              <a:rPr lang="ja-JP" altLang="en-US" sz="1000" dirty="0">
                <a:latin typeface="BIZ UDPゴシック" panose="020B0400000000000000" pitchFamily="50" charset="-128"/>
                <a:ea typeface="BIZ UDPゴシック" panose="020B0400000000000000" pitchFamily="50" charset="-128"/>
              </a:rPr>
              <a:t>）</a:t>
            </a:r>
            <a:endParaRPr lang="en-US" altLang="ja-JP" sz="800" dirty="0">
              <a:latin typeface="BIZ UDPゴシック" panose="020B0400000000000000" pitchFamily="50" charset="-128"/>
              <a:ea typeface="BIZ UDPゴシック" panose="020B0400000000000000" pitchFamily="50" charset="-128"/>
            </a:endParaRPr>
          </a:p>
        </p:txBody>
      </p:sp>
      <p:sp>
        <p:nvSpPr>
          <p:cNvPr id="36" name="コンテンツ プレースホルダー 4">
            <a:extLst>
              <a:ext uri="{FF2B5EF4-FFF2-40B4-BE49-F238E27FC236}">
                <a16:creationId xmlns:a16="http://schemas.microsoft.com/office/drawing/2014/main" id="{5FA925CA-DE4F-0A61-C97F-094B457A0AA1}"/>
              </a:ext>
            </a:extLst>
          </p:cNvPr>
          <p:cNvSpPr txBox="1">
            <a:spLocks/>
          </p:cNvSpPr>
          <p:nvPr/>
        </p:nvSpPr>
        <p:spPr>
          <a:xfrm>
            <a:off x="6976486" y="5592331"/>
            <a:ext cx="841886" cy="246221"/>
          </a:xfrm>
          <a:prstGeom prst="rect">
            <a:avLst/>
          </a:prstGeom>
          <a:noFill/>
        </p:spPr>
        <p:txBody>
          <a:bodyPr wrap="square" rtlCol="0">
            <a:spAutoFit/>
          </a:bodyPr>
          <a:lstStyle>
            <a:lvl1pPr marL="228594" indent="-228594" algn="l" defTabSz="914377" rtl="0" eaLnBrk="1" latinLnBrk="0" hangingPunct="1">
              <a:lnSpc>
                <a:spcPct val="150000"/>
              </a:lnSpc>
              <a:spcBef>
                <a:spcPts val="1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defTabSz="914400">
              <a:lnSpc>
                <a:spcPct val="100000"/>
              </a:lnSpc>
              <a:spcBef>
                <a:spcPts val="0"/>
              </a:spcBef>
              <a:buFont typeface="Arial" panose="020B0604020202020204" pitchFamily="34" charset="0"/>
              <a:buNone/>
              <a:defRPr/>
            </a:pPr>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7</a:t>
            </a:r>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03</a:t>
            </a:r>
            <a:r>
              <a:rPr lang="ja-JP" altLang="en-US" sz="1000" dirty="0">
                <a:latin typeface="BIZ UDPゴシック" panose="020B0400000000000000" pitchFamily="50" charset="-128"/>
                <a:ea typeface="BIZ UDPゴシック" panose="020B0400000000000000" pitchFamily="50" charset="-128"/>
              </a:rPr>
              <a:t>）</a:t>
            </a:r>
            <a:endParaRPr lang="en-US" altLang="ja-JP"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153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5632BF-94BB-5FA6-86E6-06BA3A264E66}"/>
              </a:ext>
            </a:extLst>
          </p:cNvPr>
          <p:cNvSpPr>
            <a:spLocks noGrp="1"/>
          </p:cNvSpPr>
          <p:nvPr>
            <p:ph type="title"/>
          </p:nvPr>
        </p:nvSpPr>
        <p:spPr>
          <a:xfrm>
            <a:off x="449126" y="-145275"/>
            <a:ext cx="10364451" cy="720755"/>
          </a:xfrm>
        </p:spPr>
        <p:txBody>
          <a:bodyPr>
            <a:noAutofit/>
          </a:bodyPr>
          <a:lstStyle/>
          <a:p>
            <a:r>
              <a:rPr kumimoji="1" lang="ja-JP" altLang="en-US" sz="3600" dirty="0">
                <a:latin typeface="UD デジタル 教科書体 N-R" panose="02020400000000000000" pitchFamily="17" charset="-128"/>
                <a:ea typeface="UD デジタル 教科書体 N-R" panose="02020400000000000000" pitchFamily="17" charset="-128"/>
              </a:rPr>
              <a:t>緊急連絡先</a:t>
            </a:r>
          </a:p>
        </p:txBody>
      </p:sp>
      <p:pic>
        <p:nvPicPr>
          <p:cNvPr id="11" name="コンテンツ プレースホルダー 10">
            <a:extLst>
              <a:ext uri="{FF2B5EF4-FFF2-40B4-BE49-F238E27FC236}">
                <a16:creationId xmlns:a16="http://schemas.microsoft.com/office/drawing/2014/main" id="{A30C1BA9-8DFC-0AC6-133F-AB3D3FB29BC2}"/>
              </a:ext>
            </a:extLst>
          </p:cNvPr>
          <p:cNvPicPr>
            <a:picLocks noGrp="1" noChangeAspect="1"/>
          </p:cNvPicPr>
          <p:nvPr>
            <p:ph sz="quarter" idx="13"/>
          </p:nvPr>
        </p:nvPicPr>
        <p:blipFill>
          <a:blip r:embed="rId2"/>
          <a:stretch>
            <a:fillRect/>
          </a:stretch>
        </p:blipFill>
        <p:spPr>
          <a:xfrm>
            <a:off x="1287765" y="1043594"/>
            <a:ext cx="5290456" cy="5238926"/>
          </a:xfrm>
          <a:prstGeom prst="rect">
            <a:avLst/>
          </a:prstGeom>
        </p:spPr>
      </p:pic>
      <p:sp>
        <p:nvSpPr>
          <p:cNvPr id="4" name="コンテンツ プレースホルダー 3">
            <a:extLst>
              <a:ext uri="{FF2B5EF4-FFF2-40B4-BE49-F238E27FC236}">
                <a16:creationId xmlns:a16="http://schemas.microsoft.com/office/drawing/2014/main" id="{46A04A90-7038-AD2E-9E0A-FF10D955A769}"/>
              </a:ext>
            </a:extLst>
          </p:cNvPr>
          <p:cNvSpPr>
            <a:spLocks noGrp="1"/>
          </p:cNvSpPr>
          <p:nvPr>
            <p:ph sz="quarter" idx="14"/>
          </p:nvPr>
        </p:nvSpPr>
        <p:spPr>
          <a:xfrm>
            <a:off x="6620867" y="932140"/>
            <a:ext cx="5491072" cy="5708969"/>
          </a:xfrm>
        </p:spPr>
        <p:txBody>
          <a:bodyPr>
            <a:normAutofit lnSpcReduction="10000"/>
          </a:bodyPr>
          <a:lstStyle/>
          <a:p>
            <a:pPr marL="0" indent="0">
              <a:buNone/>
            </a:pPr>
            <a:r>
              <a:rPr lang="ja-JP" altLang="en-US" sz="1800" b="1" dirty="0"/>
              <a:t>　　　</a:t>
            </a:r>
            <a:r>
              <a:rPr kumimoji="1" lang="ja-JP" altLang="en-US" sz="1800" dirty="0"/>
              <a:t>　　</a:t>
            </a:r>
            <a:r>
              <a:rPr kumimoji="1" lang="ja-JP" altLang="en-US" sz="2400" b="1" dirty="0">
                <a:latin typeface="+mj-ea"/>
                <a:ea typeface="+mj-ea"/>
              </a:rPr>
              <a:t>大阪府医師会</a:t>
            </a:r>
            <a:endParaRPr kumimoji="1" lang="en-US" altLang="ja-JP" sz="1800" b="1" dirty="0">
              <a:latin typeface="+mj-ea"/>
              <a:ea typeface="+mj-ea"/>
            </a:endParaRPr>
          </a:p>
          <a:p>
            <a:pPr marL="0" indent="0">
              <a:buNone/>
            </a:pPr>
            <a:r>
              <a:rPr lang="ja-JP" altLang="en-US" sz="1800" b="1" dirty="0">
                <a:latin typeface="+mj-ea"/>
                <a:ea typeface="+mj-ea"/>
              </a:rPr>
              <a:t>　　　　　</a:t>
            </a:r>
            <a:r>
              <a:rPr lang="en-US" altLang="ja-JP" sz="1800" b="1" dirty="0">
                <a:latin typeface="+mj-ea"/>
                <a:ea typeface="+mj-ea"/>
              </a:rPr>
              <a:t>TEL:</a:t>
            </a:r>
            <a:r>
              <a:rPr lang="ja-JP" altLang="en-US" sz="1800" b="1" dirty="0">
                <a:latin typeface="+mj-ea"/>
                <a:ea typeface="+mj-ea"/>
              </a:rPr>
              <a:t>　</a:t>
            </a:r>
            <a:r>
              <a:rPr lang="en-US" altLang="ja-JP" sz="1800" b="1" dirty="0">
                <a:latin typeface="+mj-ea"/>
                <a:ea typeface="+mj-ea"/>
              </a:rPr>
              <a:t>06-6763-7003</a:t>
            </a:r>
          </a:p>
          <a:p>
            <a:pPr marL="0" indent="0">
              <a:buNone/>
            </a:pPr>
            <a:endParaRPr lang="en-US" altLang="ja-JP" sz="1050" b="1" dirty="0">
              <a:latin typeface="+mj-ea"/>
              <a:ea typeface="+mj-ea"/>
            </a:endParaRPr>
          </a:p>
          <a:p>
            <a:pPr marL="0" indent="0">
              <a:buNone/>
            </a:pPr>
            <a:r>
              <a:rPr lang="ja-JP" altLang="en-US" sz="1800" b="1" dirty="0">
                <a:solidFill>
                  <a:schemeClr val="accent1"/>
                </a:solidFill>
                <a:latin typeface="+mj-ea"/>
                <a:ea typeface="+mj-ea"/>
              </a:rPr>
              <a:t>●</a:t>
            </a:r>
            <a:r>
              <a:rPr kumimoji="1" lang="ja-JP" altLang="en-US" sz="2400" b="1" dirty="0">
                <a:solidFill>
                  <a:schemeClr val="accent1"/>
                </a:solidFill>
                <a:latin typeface="+mj-ea"/>
                <a:ea typeface="+mj-ea"/>
              </a:rPr>
              <a:t>出務日前日までの連絡先</a:t>
            </a:r>
            <a:endParaRPr kumimoji="1" lang="en-US" altLang="ja-JP" sz="1800" b="1" dirty="0">
              <a:solidFill>
                <a:schemeClr val="accent1"/>
              </a:solidFill>
              <a:latin typeface="+mj-ea"/>
              <a:ea typeface="+mj-ea"/>
            </a:endParaRPr>
          </a:p>
          <a:p>
            <a:pPr marL="0" indent="0">
              <a:buNone/>
            </a:pPr>
            <a:r>
              <a:rPr lang="ja-JP" altLang="en-US" sz="1800" b="1" dirty="0">
                <a:latin typeface="+mj-ea"/>
                <a:ea typeface="+mj-ea"/>
              </a:rPr>
              <a:t>　博覧会協会　　</a:t>
            </a:r>
            <a:r>
              <a:rPr lang="en-US" altLang="ja-JP" sz="1800" b="1" dirty="0">
                <a:latin typeface="+mj-ea"/>
                <a:ea typeface="+mj-ea"/>
              </a:rPr>
              <a:t>TEL</a:t>
            </a:r>
            <a:r>
              <a:rPr lang="ja-JP" altLang="en-US" sz="1800" b="1" dirty="0">
                <a:latin typeface="+mj-ea"/>
                <a:ea typeface="+mj-ea"/>
              </a:rPr>
              <a:t>：</a:t>
            </a:r>
            <a:r>
              <a:rPr lang="en-US" altLang="ja-JP" sz="1800" b="1" dirty="0">
                <a:latin typeface="+mj-ea"/>
                <a:ea typeface="+mj-ea"/>
              </a:rPr>
              <a:t>06-6655-8249</a:t>
            </a:r>
          </a:p>
          <a:p>
            <a:pPr marL="0" indent="0">
              <a:buNone/>
            </a:pPr>
            <a:r>
              <a:rPr lang="en-US" altLang="ja-JP" sz="1800" b="1" dirty="0">
                <a:latin typeface="+mj-ea"/>
                <a:ea typeface="+mj-ea"/>
              </a:rPr>
              <a:t>           </a:t>
            </a:r>
            <a:r>
              <a:rPr lang="ja-JP" altLang="en-US" sz="1800" b="1" dirty="0">
                <a:latin typeface="+mj-ea"/>
                <a:ea typeface="+mj-ea"/>
              </a:rPr>
              <a:t>　</a:t>
            </a:r>
            <a:r>
              <a:rPr lang="en-US" altLang="ja-JP" sz="1800" b="1" dirty="0">
                <a:latin typeface="+mj-ea"/>
                <a:ea typeface="+mj-ea"/>
              </a:rPr>
              <a:t> </a:t>
            </a:r>
            <a:r>
              <a:rPr lang="ja-JP" altLang="en-US" sz="1800" b="1" dirty="0">
                <a:latin typeface="+mj-ea"/>
                <a:ea typeface="+mj-ea"/>
              </a:rPr>
              <a:t>　　　 ＊発信専用：</a:t>
            </a:r>
            <a:r>
              <a:rPr lang="en-US" altLang="ja-JP" sz="1800" b="1" dirty="0">
                <a:latin typeface="+mj-ea"/>
                <a:ea typeface="+mj-ea"/>
              </a:rPr>
              <a:t>080-3218-3519</a:t>
            </a:r>
          </a:p>
          <a:p>
            <a:pPr marL="0" indent="0">
              <a:buNone/>
            </a:pPr>
            <a:endParaRPr kumimoji="1" lang="en-US" altLang="ja-JP" sz="1050" b="1" dirty="0">
              <a:latin typeface="+mj-ea"/>
              <a:ea typeface="+mj-ea"/>
            </a:endParaRPr>
          </a:p>
          <a:p>
            <a:pPr marL="0" indent="0">
              <a:buNone/>
            </a:pPr>
            <a:r>
              <a:rPr lang="ja-JP" altLang="en-US" sz="1800" b="1" dirty="0">
                <a:solidFill>
                  <a:schemeClr val="accent1"/>
                </a:solidFill>
                <a:latin typeface="+mj-ea"/>
                <a:ea typeface="+mj-ea"/>
              </a:rPr>
              <a:t>●</a:t>
            </a:r>
            <a:r>
              <a:rPr lang="ja-JP" altLang="en-US" sz="2400" b="1" dirty="0">
                <a:solidFill>
                  <a:schemeClr val="accent1"/>
                </a:solidFill>
                <a:latin typeface="+mj-ea"/>
                <a:ea typeface="+mj-ea"/>
              </a:rPr>
              <a:t>出務日当日の連絡先</a:t>
            </a:r>
            <a:r>
              <a:rPr lang="ja-JP" altLang="en-US" sz="1800" b="1" dirty="0">
                <a:latin typeface="+mj-ea"/>
                <a:ea typeface="+mj-ea"/>
              </a:rPr>
              <a:t>（</a:t>
            </a:r>
            <a:r>
              <a:rPr lang="en-US" altLang="ja-JP" sz="1800" b="1" dirty="0">
                <a:latin typeface="+mj-ea"/>
                <a:ea typeface="+mj-ea"/>
              </a:rPr>
              <a:t>8</a:t>
            </a:r>
            <a:r>
              <a:rPr lang="ja-JP" altLang="en-US" sz="1800" b="1" dirty="0">
                <a:latin typeface="+mj-ea"/>
                <a:ea typeface="+mj-ea"/>
              </a:rPr>
              <a:t>：</a:t>
            </a:r>
            <a:r>
              <a:rPr lang="en-US" altLang="ja-JP" sz="1800" b="1" dirty="0">
                <a:latin typeface="+mj-ea"/>
                <a:ea typeface="+mj-ea"/>
              </a:rPr>
              <a:t>00</a:t>
            </a:r>
            <a:r>
              <a:rPr lang="ja-JP" altLang="en-US" sz="1800" b="1" dirty="0">
                <a:latin typeface="+mj-ea"/>
                <a:ea typeface="+mj-ea"/>
              </a:rPr>
              <a:t>～</a:t>
            </a:r>
            <a:r>
              <a:rPr lang="en-US" altLang="ja-JP" sz="1800" b="1" dirty="0">
                <a:latin typeface="+mj-ea"/>
                <a:ea typeface="+mj-ea"/>
              </a:rPr>
              <a:t>23</a:t>
            </a:r>
            <a:r>
              <a:rPr lang="ja-JP" altLang="en-US" sz="1800" b="1" dirty="0">
                <a:latin typeface="+mj-ea"/>
                <a:ea typeface="+mj-ea"/>
              </a:rPr>
              <a:t>：</a:t>
            </a:r>
            <a:r>
              <a:rPr lang="en-US" altLang="ja-JP" sz="1800" b="1" dirty="0">
                <a:latin typeface="+mj-ea"/>
                <a:ea typeface="+mj-ea"/>
              </a:rPr>
              <a:t>00</a:t>
            </a:r>
            <a:r>
              <a:rPr lang="ja-JP" altLang="en-US" sz="1800" b="1" dirty="0">
                <a:latin typeface="+mj-ea"/>
                <a:ea typeface="+mj-ea"/>
              </a:rPr>
              <a:t>）</a:t>
            </a:r>
            <a:endParaRPr lang="en-US" altLang="ja-JP" sz="1800" b="1" dirty="0">
              <a:latin typeface="+mj-ea"/>
              <a:ea typeface="+mj-ea"/>
            </a:endParaRPr>
          </a:p>
          <a:p>
            <a:pPr marL="0" indent="0">
              <a:buNone/>
            </a:pPr>
            <a:r>
              <a:rPr kumimoji="1" lang="ja-JP" altLang="en-US" sz="1800" b="1" dirty="0">
                <a:latin typeface="+mj-ea"/>
                <a:ea typeface="+mj-ea"/>
              </a:rPr>
              <a:t>　クラークマネージャー　</a:t>
            </a:r>
            <a:r>
              <a:rPr kumimoji="1" lang="en-US" altLang="ja-JP" sz="1800" b="1" dirty="0">
                <a:latin typeface="+mj-ea"/>
                <a:ea typeface="+mj-ea"/>
              </a:rPr>
              <a:t>TEL</a:t>
            </a:r>
            <a:r>
              <a:rPr kumimoji="1" lang="ja-JP" altLang="en-US" sz="1800" b="1" dirty="0">
                <a:latin typeface="+mj-ea"/>
                <a:ea typeface="+mj-ea"/>
              </a:rPr>
              <a:t>：</a:t>
            </a:r>
            <a:r>
              <a:rPr kumimoji="1" lang="en-US" altLang="ja-JP" sz="1800" b="1" dirty="0">
                <a:latin typeface="+mj-ea"/>
                <a:ea typeface="+mj-ea"/>
              </a:rPr>
              <a:t>06-6665-8433</a:t>
            </a:r>
          </a:p>
          <a:p>
            <a:pPr marL="0" indent="0">
              <a:lnSpc>
                <a:spcPct val="110000"/>
              </a:lnSpc>
              <a:buNone/>
            </a:pPr>
            <a:r>
              <a:rPr lang="ja-JP" altLang="en-US" sz="1800" b="1" dirty="0">
                <a:latin typeface="+mj-ea"/>
                <a:ea typeface="+mj-ea"/>
              </a:rPr>
              <a:t>　</a:t>
            </a:r>
            <a:r>
              <a:rPr lang="en-US" altLang="ja-JP" sz="1800" dirty="0">
                <a:latin typeface="+mj-ea"/>
                <a:ea typeface="+mj-ea"/>
              </a:rPr>
              <a:t>※8</a:t>
            </a:r>
            <a:r>
              <a:rPr lang="ja-JP" altLang="en-US" sz="1800" dirty="0">
                <a:latin typeface="+mj-ea"/>
                <a:ea typeface="+mj-ea"/>
              </a:rPr>
              <a:t>：</a:t>
            </a:r>
            <a:r>
              <a:rPr lang="en-US" altLang="ja-JP" sz="1800" dirty="0">
                <a:latin typeface="+mj-ea"/>
                <a:ea typeface="+mj-ea"/>
              </a:rPr>
              <a:t>00</a:t>
            </a:r>
            <a:r>
              <a:rPr lang="ja-JP" altLang="en-US" sz="1800" dirty="0">
                <a:latin typeface="+mj-ea"/>
                <a:ea typeface="+mj-ea"/>
              </a:rPr>
              <a:t>までの連絡先：</a:t>
            </a:r>
            <a:r>
              <a:rPr lang="en-US" altLang="ja-JP" sz="1800" dirty="0">
                <a:latin typeface="+mj-ea"/>
                <a:ea typeface="+mj-ea"/>
              </a:rPr>
              <a:t>080-3218-3519</a:t>
            </a:r>
          </a:p>
          <a:p>
            <a:pPr marL="0" indent="0">
              <a:lnSpc>
                <a:spcPct val="110000"/>
              </a:lnSpc>
              <a:buNone/>
            </a:pPr>
            <a:r>
              <a:rPr lang="ja-JP" altLang="en-US" sz="1800" dirty="0">
                <a:latin typeface="+mj-ea"/>
                <a:ea typeface="+mj-ea"/>
              </a:rPr>
              <a:t>　　ショートメールでも可</a:t>
            </a:r>
            <a:endParaRPr lang="en-US" altLang="ja-JP" sz="1800" dirty="0">
              <a:latin typeface="+mj-ea"/>
              <a:ea typeface="+mj-ea"/>
            </a:endParaRPr>
          </a:p>
          <a:p>
            <a:pPr marL="0" indent="0">
              <a:buNone/>
            </a:pPr>
            <a:endParaRPr kumimoji="1" lang="ja-JP" altLang="en-US" sz="1800" dirty="0">
              <a:latin typeface="+mj-ea"/>
              <a:ea typeface="+mj-ea"/>
            </a:endParaRPr>
          </a:p>
        </p:txBody>
      </p:sp>
      <p:sp>
        <p:nvSpPr>
          <p:cNvPr id="3" name="スライド番号プレースホルダー 3">
            <a:extLst>
              <a:ext uri="{FF2B5EF4-FFF2-40B4-BE49-F238E27FC236}">
                <a16:creationId xmlns:a16="http://schemas.microsoft.com/office/drawing/2014/main" id="{9ED817CA-B095-F217-5762-CAAEBC1B2FFA}"/>
              </a:ext>
            </a:extLst>
          </p:cNvPr>
          <p:cNvSpPr>
            <a:spLocks noGrp="1"/>
          </p:cNvSpPr>
          <p:nvPr>
            <p:ph type="sldNum" sz="quarter" idx="12"/>
          </p:nvPr>
        </p:nvSpPr>
        <p:spPr>
          <a:xfrm>
            <a:off x="11543977" y="6361958"/>
            <a:ext cx="55265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12</a:t>
            </a:r>
            <a:endPar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5" name="矢印: 右 4">
            <a:extLst>
              <a:ext uri="{FF2B5EF4-FFF2-40B4-BE49-F238E27FC236}">
                <a16:creationId xmlns:a16="http://schemas.microsoft.com/office/drawing/2014/main" id="{1B147F46-F7E0-29E9-7629-E06DEE258863}"/>
              </a:ext>
            </a:extLst>
          </p:cNvPr>
          <p:cNvSpPr/>
          <p:nvPr/>
        </p:nvSpPr>
        <p:spPr>
          <a:xfrm>
            <a:off x="6620867" y="1043594"/>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92016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959A0-13EE-AA4E-85C3-9DE43397674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834C21D-F484-2DFB-4E0D-AFA03498345F}"/>
              </a:ext>
            </a:extLst>
          </p:cNvPr>
          <p:cNvSpPr>
            <a:spLocks noGrp="1"/>
          </p:cNvSpPr>
          <p:nvPr>
            <p:ph type="title"/>
          </p:nvPr>
        </p:nvSpPr>
        <p:spPr>
          <a:xfrm>
            <a:off x="449126" y="-145275"/>
            <a:ext cx="10364451" cy="720755"/>
          </a:xfrm>
        </p:spPr>
        <p:txBody>
          <a:bodyPr>
            <a:noAutofit/>
          </a:bodyPr>
          <a:lstStyle/>
          <a:p>
            <a:r>
              <a:rPr kumimoji="1" lang="ja-JP" altLang="en-US" sz="3600" dirty="0">
                <a:latin typeface="UD デジタル 教科書体 N-R" panose="02020400000000000000" pitchFamily="17" charset="-128"/>
                <a:ea typeface="UD デジタル 教科書体 N-R" panose="02020400000000000000" pitchFamily="17" charset="-128"/>
              </a:rPr>
              <a:t>緊急連絡先</a:t>
            </a:r>
          </a:p>
        </p:txBody>
      </p:sp>
      <p:sp>
        <p:nvSpPr>
          <p:cNvPr id="4" name="コンテンツ プレースホルダー 3">
            <a:extLst>
              <a:ext uri="{FF2B5EF4-FFF2-40B4-BE49-F238E27FC236}">
                <a16:creationId xmlns:a16="http://schemas.microsoft.com/office/drawing/2014/main" id="{FC067455-D048-6162-B185-C0AAC69B24E6}"/>
              </a:ext>
            </a:extLst>
          </p:cNvPr>
          <p:cNvSpPr>
            <a:spLocks noGrp="1"/>
          </p:cNvSpPr>
          <p:nvPr>
            <p:ph sz="quarter" idx="14"/>
          </p:nvPr>
        </p:nvSpPr>
        <p:spPr>
          <a:xfrm>
            <a:off x="701040" y="932141"/>
            <a:ext cx="11410899" cy="5148619"/>
          </a:xfrm>
        </p:spPr>
        <p:txBody>
          <a:bodyPr>
            <a:normAutofit fontScale="25000" lnSpcReduction="20000"/>
          </a:bodyPr>
          <a:lstStyle/>
          <a:p>
            <a:pPr marL="0" indent="0">
              <a:buNone/>
            </a:pPr>
            <a:r>
              <a:rPr lang="ja-JP" altLang="en-US" b="1" dirty="0"/>
              <a:t>　</a:t>
            </a:r>
            <a:r>
              <a:rPr lang="ja-JP" altLang="en-US" sz="12800" b="1" dirty="0"/>
              <a:t>出務不可の場合</a:t>
            </a:r>
            <a:endParaRPr lang="en-US" altLang="ja-JP" sz="12800" b="1" dirty="0"/>
          </a:p>
          <a:p>
            <a:pPr marL="0" indent="0">
              <a:buNone/>
            </a:pPr>
            <a:r>
              <a:rPr lang="ja-JP" altLang="en-US" sz="9600" b="1" dirty="0"/>
              <a:t>　●</a:t>
            </a:r>
            <a:r>
              <a:rPr lang="en-US" altLang="ja-JP" sz="9600" b="1" dirty="0">
                <a:latin typeface="游ゴシック Light" panose="020B0300000000000000" pitchFamily="50" charset="-128"/>
                <a:ea typeface="游ゴシック Light" panose="020B0300000000000000" pitchFamily="50" charset="-128"/>
              </a:rPr>
              <a:t>2</a:t>
            </a:r>
            <a:r>
              <a:rPr lang="ja-JP" altLang="en-US" sz="9600" b="1" dirty="0">
                <a:latin typeface="游ゴシック Light" panose="020B0300000000000000" pitchFamily="50" charset="-128"/>
                <a:ea typeface="游ゴシック Light" panose="020B0300000000000000" pitchFamily="50" charset="-128"/>
              </a:rPr>
              <a:t>日前（前頁一覧参照）まで　</a:t>
            </a:r>
            <a:r>
              <a:rPr lang="en-US" altLang="ja-JP" sz="9600" b="1" dirty="0">
                <a:latin typeface="+mn-ea"/>
                <a:ea typeface="+mn-ea"/>
              </a:rPr>
              <a:t>…</a:t>
            </a:r>
            <a:r>
              <a:rPr kumimoji="1" lang="ja-JP" altLang="en-US" sz="9600" dirty="0"/>
              <a:t>　</a:t>
            </a:r>
            <a:r>
              <a:rPr kumimoji="1" lang="ja-JP" altLang="en-US" sz="9600" b="1" dirty="0">
                <a:latin typeface="+mj-ea"/>
                <a:ea typeface="+mj-ea"/>
              </a:rPr>
              <a:t>大阪府医師会</a:t>
            </a:r>
            <a:r>
              <a:rPr lang="ja-JP" altLang="en-US" sz="9600" b="1" dirty="0">
                <a:latin typeface="+mj-ea"/>
                <a:ea typeface="+mj-ea"/>
              </a:rPr>
              <a:t>　</a:t>
            </a:r>
            <a:r>
              <a:rPr lang="en-US" altLang="ja-JP" sz="9600" b="1" dirty="0">
                <a:latin typeface="+mn-ea"/>
                <a:ea typeface="+mn-ea"/>
              </a:rPr>
              <a:t>TEL:</a:t>
            </a:r>
            <a:r>
              <a:rPr lang="ja-JP" altLang="en-US" sz="9600" b="1" dirty="0">
                <a:latin typeface="+mn-ea"/>
                <a:ea typeface="+mn-ea"/>
              </a:rPr>
              <a:t>　</a:t>
            </a:r>
            <a:r>
              <a:rPr lang="en-US" altLang="ja-JP" sz="9600" b="1" dirty="0">
                <a:latin typeface="+mn-ea"/>
                <a:ea typeface="+mn-ea"/>
              </a:rPr>
              <a:t>06-6763-7003</a:t>
            </a:r>
          </a:p>
          <a:p>
            <a:pPr marL="0" indent="0">
              <a:buNone/>
            </a:pPr>
            <a:r>
              <a:rPr lang="ja-JP" altLang="en-US" sz="9600" b="1" dirty="0">
                <a:latin typeface="+mn-lt"/>
                <a:ea typeface="+mj-ea"/>
              </a:rPr>
              <a:t>　●</a:t>
            </a:r>
            <a:r>
              <a:rPr kumimoji="1" lang="ja-JP" altLang="en-US" sz="9600" b="1" dirty="0">
                <a:latin typeface="+mn-lt"/>
                <a:ea typeface="+mj-ea"/>
              </a:rPr>
              <a:t>前日の連絡先　</a:t>
            </a:r>
            <a:r>
              <a:rPr kumimoji="1" lang="en-US" altLang="ja-JP" sz="9600" b="1" dirty="0">
                <a:latin typeface="+mn-lt"/>
                <a:ea typeface="+mj-ea"/>
              </a:rPr>
              <a:t>…</a:t>
            </a:r>
            <a:r>
              <a:rPr kumimoji="1" lang="ja-JP" altLang="en-US" sz="9600" b="1" dirty="0">
                <a:latin typeface="+mn-lt"/>
                <a:ea typeface="+mj-ea"/>
              </a:rPr>
              <a:t>　</a:t>
            </a:r>
            <a:r>
              <a:rPr lang="ja-JP" altLang="en-US" sz="9600" b="1" dirty="0">
                <a:latin typeface="+mn-lt"/>
                <a:ea typeface="+mj-ea"/>
              </a:rPr>
              <a:t>博覧会協会　</a:t>
            </a:r>
            <a:r>
              <a:rPr lang="en-US" altLang="ja-JP" sz="9600" b="1" dirty="0">
                <a:latin typeface="+mn-lt"/>
                <a:ea typeface="+mj-ea"/>
              </a:rPr>
              <a:t>TEL</a:t>
            </a:r>
            <a:r>
              <a:rPr lang="ja-JP" altLang="en-US" sz="9600" b="1" dirty="0">
                <a:latin typeface="+mn-lt"/>
                <a:ea typeface="+mj-ea"/>
              </a:rPr>
              <a:t>：</a:t>
            </a:r>
            <a:r>
              <a:rPr lang="en-US" altLang="ja-JP" sz="9600" b="1" dirty="0">
                <a:latin typeface="+mn-lt"/>
                <a:ea typeface="+mj-ea"/>
              </a:rPr>
              <a:t>06-6655-8249</a:t>
            </a:r>
          </a:p>
          <a:p>
            <a:pPr marL="0" indent="0">
              <a:buNone/>
            </a:pPr>
            <a:r>
              <a:rPr lang="en-US" altLang="ja-JP" sz="9600" b="1" dirty="0">
                <a:latin typeface="+mn-lt"/>
                <a:ea typeface="+mj-ea"/>
              </a:rPr>
              <a:t>           </a:t>
            </a:r>
            <a:r>
              <a:rPr lang="ja-JP" altLang="en-US" sz="9600" b="1" dirty="0">
                <a:latin typeface="+mn-lt"/>
                <a:ea typeface="+mj-ea"/>
              </a:rPr>
              <a:t>　</a:t>
            </a:r>
            <a:r>
              <a:rPr lang="en-US" altLang="ja-JP" sz="9600" b="1" dirty="0">
                <a:latin typeface="+mn-lt"/>
                <a:ea typeface="+mj-ea"/>
              </a:rPr>
              <a:t> </a:t>
            </a:r>
            <a:r>
              <a:rPr lang="ja-JP" altLang="en-US" sz="9600" b="1" dirty="0">
                <a:latin typeface="+mn-lt"/>
                <a:ea typeface="+mj-ea"/>
              </a:rPr>
              <a:t>　　　　　 ＊発信専用：</a:t>
            </a:r>
            <a:r>
              <a:rPr lang="en-US" altLang="ja-JP" sz="9600" b="1" dirty="0">
                <a:latin typeface="+mn-lt"/>
                <a:ea typeface="+mj-ea"/>
              </a:rPr>
              <a:t>080-3218-3519</a:t>
            </a:r>
          </a:p>
          <a:p>
            <a:pPr marL="0" indent="0">
              <a:buNone/>
            </a:pPr>
            <a:endParaRPr kumimoji="1" lang="en-US" altLang="ja-JP" sz="4800" b="1" dirty="0">
              <a:latin typeface="+mn-lt"/>
              <a:ea typeface="+mj-ea"/>
            </a:endParaRPr>
          </a:p>
          <a:p>
            <a:pPr marL="0" indent="0">
              <a:buNone/>
            </a:pPr>
            <a:r>
              <a:rPr lang="ja-JP" altLang="en-US" sz="9600" b="1" dirty="0">
                <a:latin typeface="+mn-lt"/>
                <a:ea typeface="+mj-ea"/>
              </a:rPr>
              <a:t>　●当日の連絡先　</a:t>
            </a:r>
            <a:r>
              <a:rPr lang="en-US" altLang="ja-JP" sz="9600" b="1" dirty="0">
                <a:latin typeface="+mn-lt"/>
                <a:ea typeface="+mj-ea"/>
              </a:rPr>
              <a:t>…</a:t>
            </a:r>
            <a:r>
              <a:rPr kumimoji="1" lang="ja-JP" altLang="en-US" sz="9600" b="1" dirty="0">
                <a:latin typeface="+mn-lt"/>
                <a:ea typeface="+mj-ea"/>
              </a:rPr>
              <a:t>　</a:t>
            </a:r>
            <a:r>
              <a:rPr kumimoji="1" lang="ja-JP" altLang="en-US" sz="9600" b="1" dirty="0">
                <a:latin typeface="+mj-ea"/>
                <a:ea typeface="+mj-ea"/>
              </a:rPr>
              <a:t>クラークマネージャー</a:t>
            </a:r>
            <a:r>
              <a:rPr kumimoji="1" lang="ja-JP" altLang="en-US" sz="9600" b="1" dirty="0">
                <a:latin typeface="+mn-lt"/>
                <a:ea typeface="+mj-ea"/>
              </a:rPr>
              <a:t>　（</a:t>
            </a:r>
            <a:r>
              <a:rPr kumimoji="1" lang="en-US" altLang="ja-JP" sz="9600" b="1" dirty="0">
                <a:latin typeface="+mn-lt"/>
                <a:ea typeface="+mj-ea"/>
              </a:rPr>
              <a:t>8</a:t>
            </a:r>
            <a:r>
              <a:rPr kumimoji="1" lang="ja-JP" altLang="en-US" sz="9600" b="1" dirty="0">
                <a:latin typeface="+mn-lt"/>
                <a:ea typeface="+mj-ea"/>
              </a:rPr>
              <a:t>：</a:t>
            </a:r>
            <a:r>
              <a:rPr kumimoji="1" lang="en-US" altLang="ja-JP" sz="9600" b="1" dirty="0">
                <a:latin typeface="+mn-lt"/>
                <a:ea typeface="+mj-ea"/>
              </a:rPr>
              <a:t>00</a:t>
            </a:r>
            <a:r>
              <a:rPr kumimoji="1" lang="ja-JP" altLang="en-US" sz="9600" b="1" dirty="0">
                <a:latin typeface="+mn-lt"/>
                <a:ea typeface="+mj-ea"/>
              </a:rPr>
              <a:t>～</a:t>
            </a:r>
            <a:r>
              <a:rPr kumimoji="1" lang="en-US" altLang="ja-JP" sz="9600" b="1" dirty="0">
                <a:latin typeface="+mn-lt"/>
                <a:ea typeface="+mj-ea"/>
              </a:rPr>
              <a:t>23</a:t>
            </a:r>
            <a:r>
              <a:rPr kumimoji="1" lang="ja-JP" altLang="en-US" sz="9600" b="1" dirty="0">
                <a:latin typeface="+mn-lt"/>
                <a:ea typeface="+mj-ea"/>
              </a:rPr>
              <a:t>：</a:t>
            </a:r>
            <a:r>
              <a:rPr kumimoji="1" lang="en-US" altLang="ja-JP" sz="9600" b="1" dirty="0">
                <a:latin typeface="+mn-lt"/>
                <a:ea typeface="+mj-ea"/>
              </a:rPr>
              <a:t>00</a:t>
            </a:r>
            <a:r>
              <a:rPr kumimoji="1" lang="ja-JP" altLang="en-US" sz="9600" b="1" dirty="0">
                <a:latin typeface="+mn-lt"/>
                <a:ea typeface="+mj-ea"/>
              </a:rPr>
              <a:t>）</a:t>
            </a:r>
          </a:p>
          <a:p>
            <a:pPr marL="0" indent="0">
              <a:buNone/>
            </a:pPr>
            <a:r>
              <a:rPr kumimoji="1" lang="ja-JP" altLang="en-US" sz="9600" b="1" dirty="0">
                <a:latin typeface="+mn-lt"/>
                <a:ea typeface="+mj-ea"/>
              </a:rPr>
              <a:t>　　　　　　　　　　　　　　　　　　　　</a:t>
            </a:r>
            <a:r>
              <a:rPr kumimoji="1" lang="en-US" altLang="ja-JP" sz="9600" b="1" dirty="0">
                <a:latin typeface="+mn-lt"/>
                <a:ea typeface="+mj-ea"/>
              </a:rPr>
              <a:t>TEL</a:t>
            </a:r>
            <a:r>
              <a:rPr kumimoji="1" lang="ja-JP" altLang="en-US" sz="9600" b="1" dirty="0">
                <a:latin typeface="+mn-lt"/>
                <a:ea typeface="+mj-ea"/>
              </a:rPr>
              <a:t>：</a:t>
            </a:r>
            <a:r>
              <a:rPr kumimoji="1" lang="en-US" altLang="ja-JP" sz="9600" b="1" dirty="0">
                <a:latin typeface="+mn-lt"/>
                <a:ea typeface="+mj-ea"/>
              </a:rPr>
              <a:t>06-6665-8433</a:t>
            </a:r>
          </a:p>
          <a:p>
            <a:pPr marL="0" indent="0">
              <a:lnSpc>
                <a:spcPct val="110000"/>
              </a:lnSpc>
              <a:buNone/>
            </a:pPr>
            <a:r>
              <a:rPr lang="ja-JP" altLang="en-US" sz="9600" b="1" dirty="0">
                <a:latin typeface="+mn-lt"/>
                <a:ea typeface="+mj-ea"/>
              </a:rPr>
              <a:t>　　</a:t>
            </a:r>
            <a:r>
              <a:rPr lang="en-US" altLang="ja-JP" sz="9600" dirty="0">
                <a:latin typeface="+mn-lt"/>
                <a:ea typeface="+mj-ea"/>
              </a:rPr>
              <a:t>※8</a:t>
            </a:r>
            <a:r>
              <a:rPr lang="ja-JP" altLang="en-US" sz="9600" dirty="0">
                <a:latin typeface="+mn-lt"/>
                <a:ea typeface="+mj-ea"/>
              </a:rPr>
              <a:t>：</a:t>
            </a:r>
            <a:r>
              <a:rPr lang="en-US" altLang="ja-JP" sz="9600" dirty="0">
                <a:latin typeface="+mn-lt"/>
                <a:ea typeface="+mj-ea"/>
              </a:rPr>
              <a:t>00</a:t>
            </a:r>
            <a:r>
              <a:rPr lang="ja-JP" altLang="en-US" sz="9600" dirty="0">
                <a:latin typeface="+mn-lt"/>
                <a:ea typeface="+mj-ea"/>
              </a:rPr>
              <a:t>までの連絡先：</a:t>
            </a:r>
            <a:r>
              <a:rPr lang="en-US" altLang="ja-JP" sz="9600" dirty="0">
                <a:latin typeface="+mn-lt"/>
                <a:ea typeface="+mj-ea"/>
              </a:rPr>
              <a:t>080-3218-3519</a:t>
            </a:r>
            <a:r>
              <a:rPr lang="ja-JP" altLang="en-US" sz="9600">
                <a:latin typeface="+mn-lt"/>
                <a:ea typeface="+mj-ea"/>
              </a:rPr>
              <a:t>　ショートメール可</a:t>
            </a:r>
            <a:endParaRPr lang="en-US" altLang="ja-JP" sz="9600" dirty="0">
              <a:latin typeface="+mn-lt"/>
              <a:ea typeface="+mj-ea"/>
            </a:endParaRPr>
          </a:p>
          <a:p>
            <a:pPr marL="0" indent="0">
              <a:buNone/>
            </a:pPr>
            <a:endParaRPr kumimoji="1" lang="ja-JP" altLang="en-US" sz="1800" dirty="0">
              <a:latin typeface="+mj-ea"/>
              <a:ea typeface="+mj-ea"/>
            </a:endParaRPr>
          </a:p>
        </p:txBody>
      </p:sp>
      <p:sp>
        <p:nvSpPr>
          <p:cNvPr id="3" name="スライド番号プレースホルダー 3">
            <a:extLst>
              <a:ext uri="{FF2B5EF4-FFF2-40B4-BE49-F238E27FC236}">
                <a16:creationId xmlns:a16="http://schemas.microsoft.com/office/drawing/2014/main" id="{DA367F4A-3C85-0B3D-EBA5-A3DF159E9920}"/>
              </a:ext>
            </a:extLst>
          </p:cNvPr>
          <p:cNvSpPr>
            <a:spLocks noGrp="1"/>
          </p:cNvSpPr>
          <p:nvPr>
            <p:ph type="sldNum" sz="quarter" idx="12"/>
          </p:nvPr>
        </p:nvSpPr>
        <p:spPr>
          <a:xfrm>
            <a:off x="11543977" y="6361958"/>
            <a:ext cx="55265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13</a:t>
            </a:r>
            <a:endPar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684041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D49F969C-BBBE-CF1C-47AB-6089E25A88FC}"/>
              </a:ext>
            </a:extLst>
          </p:cNvPr>
          <p:cNvSpPr>
            <a:spLocks noGrp="1"/>
          </p:cNvSpPr>
          <p:nvPr>
            <p:ph type="title"/>
          </p:nvPr>
        </p:nvSpPr>
        <p:spPr>
          <a:xfrm>
            <a:off x="385926" y="46228"/>
            <a:ext cx="10054197" cy="595352"/>
          </a:xfrm>
        </p:spPr>
        <p:txBody>
          <a:bodyPr/>
          <a:lstStyle/>
          <a:p>
            <a:r>
              <a:rPr lang="ja-JP" altLang="en-US" sz="2400" dirty="0">
                <a:latin typeface="UD デジタル 教科書体 NP-R" panose="02020400000000000000" pitchFamily="18" charset="-128"/>
                <a:ea typeface="UD デジタル 教科書体 NP-R" panose="02020400000000000000" pitchFamily="18" charset="-128"/>
              </a:rPr>
              <a:t>医療救護施設・体制の概要　</a:t>
            </a:r>
            <a:endParaRPr kumimoji="1" lang="ja-JP" altLang="en-US" sz="2400" dirty="0">
              <a:latin typeface="UD デジタル 教科書体 NP-R" panose="02020400000000000000" pitchFamily="18" charset="-128"/>
              <a:ea typeface="UD デジタル 教科書体 NP-R" panose="02020400000000000000" pitchFamily="18" charset="-128"/>
            </a:endParaRPr>
          </a:p>
        </p:txBody>
      </p:sp>
      <p:sp>
        <p:nvSpPr>
          <p:cNvPr id="5" name="スライド番号プレースホルダー 2">
            <a:extLst>
              <a:ext uri="{FF2B5EF4-FFF2-40B4-BE49-F238E27FC236}">
                <a16:creationId xmlns:a16="http://schemas.microsoft.com/office/drawing/2014/main" id="{56D5CBC0-65C4-F4D8-934D-4B930437CA58}"/>
              </a:ext>
            </a:extLst>
          </p:cNvPr>
          <p:cNvSpPr>
            <a:spLocks noGrp="1"/>
          </p:cNvSpPr>
          <p:nvPr>
            <p:ph type="sldNum" sz="quarter" idx="12"/>
          </p:nvPr>
        </p:nvSpPr>
        <p:spPr>
          <a:xfrm>
            <a:off x="9345362" y="6434921"/>
            <a:ext cx="2743200" cy="365125"/>
          </a:xfrm>
        </p:spPr>
        <p:txBody>
          <a:bodyPr/>
          <a:lstStyle/>
          <a:p>
            <a:pPr algn="r"/>
            <a:r>
              <a:rPr kumimoji="1" lang="ja-JP" altLang="en-US" dirty="0">
                <a:latin typeface="UD デジタル 教科書体 NP-R" panose="02020400000000000000" pitchFamily="18" charset="-128"/>
                <a:ea typeface="UD デジタル 教科書体 NP-R" panose="02020400000000000000" pitchFamily="18" charset="-128"/>
              </a:rPr>
              <a:t>１</a:t>
            </a:r>
          </a:p>
        </p:txBody>
      </p:sp>
      <p:graphicFrame>
        <p:nvGraphicFramePr>
          <p:cNvPr id="2" name="表 1">
            <a:extLst>
              <a:ext uri="{FF2B5EF4-FFF2-40B4-BE49-F238E27FC236}">
                <a16:creationId xmlns:a16="http://schemas.microsoft.com/office/drawing/2014/main" id="{43CE43CD-C47C-B87B-FC2C-47AA1DB6BD33}"/>
              </a:ext>
            </a:extLst>
          </p:cNvPr>
          <p:cNvGraphicFramePr>
            <a:graphicFrameLocks noGrp="1"/>
          </p:cNvGraphicFramePr>
          <p:nvPr>
            <p:extLst>
              <p:ext uri="{D42A27DB-BD31-4B8C-83A1-F6EECF244321}">
                <p14:modId xmlns:p14="http://schemas.microsoft.com/office/powerpoint/2010/main" val="3784293131"/>
              </p:ext>
            </p:extLst>
          </p:nvPr>
        </p:nvGraphicFramePr>
        <p:xfrm>
          <a:off x="99020" y="4559054"/>
          <a:ext cx="11568700" cy="2058430"/>
        </p:xfrm>
        <a:graphic>
          <a:graphicData uri="http://schemas.openxmlformats.org/drawingml/2006/table">
            <a:tbl>
              <a:tblPr firstRow="1" bandRow="1">
                <a:tableStyleId>{5940675A-B579-460E-94D1-54222C63F5DA}</a:tableStyleId>
              </a:tblPr>
              <a:tblGrid>
                <a:gridCol w="2065105">
                  <a:extLst>
                    <a:ext uri="{9D8B030D-6E8A-4147-A177-3AD203B41FA5}">
                      <a16:colId xmlns:a16="http://schemas.microsoft.com/office/drawing/2014/main" val="779272587"/>
                    </a:ext>
                  </a:extLst>
                </a:gridCol>
                <a:gridCol w="9503595">
                  <a:extLst>
                    <a:ext uri="{9D8B030D-6E8A-4147-A177-3AD203B41FA5}">
                      <a16:colId xmlns:a16="http://schemas.microsoft.com/office/drawing/2014/main" val="3170442603"/>
                    </a:ext>
                  </a:extLst>
                </a:gridCol>
              </a:tblGrid>
              <a:tr h="411686">
                <a:tc>
                  <a:txBody>
                    <a:bodyPr/>
                    <a:lstStyle/>
                    <a:p>
                      <a:pPr marL="1080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統括医療責任者</a:t>
                      </a: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ECF3FA"/>
                    </a:solidFill>
                  </a:tcPr>
                </a:tc>
                <a:tc>
                  <a:txBody>
                    <a:bodyPr/>
                    <a:lstStyle/>
                    <a:p>
                      <a:pPr marL="108000"/>
                      <a:r>
                        <a:rPr kumimoji="1" lang="ja-JP" altLang="en-US" sz="1200" b="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会場内医療救護を統括するために、危機管理センターに配置する。</a:t>
                      </a:r>
                      <a:endParaRPr kumimoji="1" lang="ja-JP" altLang="en-US" sz="16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ECF3FA"/>
                    </a:solidFill>
                  </a:tcPr>
                </a:tc>
                <a:extLst>
                  <a:ext uri="{0D108BD9-81ED-4DB2-BD59-A6C34878D82A}">
                    <a16:rowId xmlns:a16="http://schemas.microsoft.com/office/drawing/2014/main" val="1729739240"/>
                  </a:ext>
                </a:extLst>
              </a:tr>
              <a:tr h="411686">
                <a:tc>
                  <a:txBody>
                    <a:bodyPr/>
                    <a:lstStyle/>
                    <a:p>
                      <a:pPr marL="1080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医師</a:t>
                      </a: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marL="108000"/>
                      <a:r>
                        <a:rPr kumimoji="1" lang="ja-JP" altLang="en-US" sz="1200" b="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災害発生時の拠点となる西ゲート診療所</a:t>
                      </a:r>
                      <a:r>
                        <a:rPr kumimoji="1" lang="ja-JP" altLang="en-US" sz="1200" b="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に</a:t>
                      </a:r>
                      <a:r>
                        <a:rPr kumimoji="1" lang="ja-JP" altLang="en-US" sz="1200" b="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は２名を配置し、東ゲート診療所及びリング北診療所</a:t>
                      </a:r>
                      <a:r>
                        <a:rPr kumimoji="1" lang="ja-JP" altLang="en-US" sz="1200" b="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に</a:t>
                      </a:r>
                      <a:r>
                        <a:rPr kumimoji="1" lang="ja-JP" altLang="en-US" sz="1200" b="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は１名（日・祝２名）を配置する。</a:t>
                      </a:r>
                      <a:endParaRPr kumimoji="1" lang="ja-JP" altLang="en-US" sz="16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519088167"/>
                  </a:ext>
                </a:extLst>
              </a:tr>
              <a:tr h="411686">
                <a:tc>
                  <a:txBody>
                    <a:bodyPr/>
                    <a:lstStyle/>
                    <a:p>
                      <a:pPr marL="1080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看護師</a:t>
                      </a: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ECF3FA"/>
                    </a:solidFill>
                  </a:tcPr>
                </a:tc>
                <a:tc>
                  <a:txBody>
                    <a:bodyPr/>
                    <a:lstStyle/>
                    <a:p>
                      <a:pPr marL="108000"/>
                      <a:r>
                        <a:rPr kumimoji="1" lang="ja-JP" altLang="en-US" sz="1200" b="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診療所には医師１名に対して２名を配置、応急手当所</a:t>
                      </a:r>
                      <a:r>
                        <a:rPr kumimoji="1" lang="ja-JP" altLang="en-US" sz="1200" b="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に</a:t>
                      </a:r>
                      <a:r>
                        <a:rPr kumimoji="1" lang="ja-JP" altLang="en-US" sz="1200" b="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は１名を配置する。</a:t>
                      </a:r>
                      <a:endParaRPr kumimoji="1" lang="ja-JP" altLang="en-US" sz="16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ECF3FA"/>
                    </a:solidFill>
                  </a:tcPr>
                </a:tc>
                <a:extLst>
                  <a:ext uri="{0D108BD9-81ED-4DB2-BD59-A6C34878D82A}">
                    <a16:rowId xmlns:a16="http://schemas.microsoft.com/office/drawing/2014/main" val="1849337675"/>
                  </a:ext>
                </a:extLst>
              </a:tr>
              <a:tr h="411686">
                <a:tc>
                  <a:txBody>
                    <a:bodyPr/>
                    <a:lstStyle/>
                    <a:p>
                      <a:pPr marL="1080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クラーク</a:t>
                      </a: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marL="108000"/>
                      <a:r>
                        <a:rPr kumimoji="1" lang="ja-JP" altLang="en-US" sz="1200" dirty="0">
                          <a:latin typeface="BIZ UDPゴシック" panose="020B0400000000000000" pitchFamily="50" charset="-128"/>
                          <a:ea typeface="BIZ UDPゴシック" panose="020B0400000000000000" pitchFamily="50" charset="-128"/>
                        </a:rPr>
                        <a:t>医療事務スタッフとして、各施設の規模に合わせ、２～３名配置する（西ゲート応急手当所には１名配置）。</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154999115"/>
                  </a:ext>
                </a:extLst>
              </a:tr>
              <a:tr h="411686">
                <a:tc>
                  <a:txBody>
                    <a:bodyPr/>
                    <a:lstStyle/>
                    <a:p>
                      <a:pPr marL="1080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救護隊</a:t>
                      </a: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ECF3FA"/>
                    </a:solidFill>
                  </a:tcPr>
                </a:tc>
                <a:tc>
                  <a:txBody>
                    <a:bodyPr/>
                    <a:lstStyle/>
                    <a:p>
                      <a:pPr marL="108000" lvl="0"/>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rPr>
                        <a:t>救護員（１名以上）及び救護サポーター等の２名以上で編成し、各診療所・応急手当所に</a:t>
                      </a:r>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rPr>
                        <a:t>は</a:t>
                      </a:r>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rPr>
                        <a:t>1</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rPr>
                        <a:t>隊ずつ配置する（計</a:t>
                      </a:r>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rPr>
                        <a:t>６～</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rPr>
                        <a:t>８隊）</a:t>
                      </a:r>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ECF3FA"/>
                    </a:solidFill>
                  </a:tcPr>
                </a:tc>
                <a:extLst>
                  <a:ext uri="{0D108BD9-81ED-4DB2-BD59-A6C34878D82A}">
                    <a16:rowId xmlns:a16="http://schemas.microsoft.com/office/drawing/2014/main" val="174728904"/>
                  </a:ext>
                </a:extLst>
              </a:tr>
            </a:tbl>
          </a:graphicData>
        </a:graphic>
      </p:graphicFrame>
      <p:sp>
        <p:nvSpPr>
          <p:cNvPr id="11" name="テキスト ボックス 10">
            <a:extLst>
              <a:ext uri="{FF2B5EF4-FFF2-40B4-BE49-F238E27FC236}">
                <a16:creationId xmlns:a16="http://schemas.microsoft.com/office/drawing/2014/main" id="{0C61C0DA-B4CF-5FA6-FA2B-DB377E4AFD8B}"/>
              </a:ext>
            </a:extLst>
          </p:cNvPr>
          <p:cNvSpPr txBox="1"/>
          <p:nvPr/>
        </p:nvSpPr>
        <p:spPr>
          <a:xfrm>
            <a:off x="6061753" y="3952418"/>
            <a:ext cx="4588830" cy="555152"/>
          </a:xfrm>
          <a:prstGeom prst="rect">
            <a:avLst/>
          </a:prstGeom>
          <a:noFill/>
        </p:spPr>
        <p:txBody>
          <a:bodyPr wrap="square" rtlCol="0">
            <a:spAutoFit/>
          </a:bodyPr>
          <a:lstStyle/>
          <a:p>
            <a:pPr>
              <a:lnSpc>
                <a:spcPct val="150000"/>
              </a:lnSpc>
            </a:pPr>
            <a:r>
              <a:rPr lang="ja-JP" altLang="en-US" sz="1050" dirty="0">
                <a:latin typeface="UD デジタル 教科書体 NP-R" panose="02020400000000000000" pitchFamily="18" charset="-128"/>
                <a:ea typeface="UD デジタル 教科書体 NP-R" panose="02020400000000000000" pitchFamily="18" charset="-128"/>
              </a:rPr>
              <a:t>運営時間：</a:t>
            </a:r>
            <a:r>
              <a:rPr lang="en-US" altLang="ja-JP" sz="1050" dirty="0">
                <a:latin typeface="UD デジタル 教科書体 NP-R" panose="02020400000000000000" pitchFamily="18" charset="-128"/>
                <a:ea typeface="UD デジタル 教科書体 NP-R" panose="02020400000000000000" pitchFamily="18" charset="-128"/>
              </a:rPr>
              <a:t>9:00</a:t>
            </a:r>
            <a:r>
              <a:rPr lang="ja-JP" altLang="en-US" sz="1050" dirty="0">
                <a:latin typeface="UD デジタル 教科書体 NP-R" panose="02020400000000000000" pitchFamily="18" charset="-128"/>
                <a:ea typeface="UD デジタル 教科書体 NP-R" panose="02020400000000000000" pitchFamily="18" charset="-128"/>
              </a:rPr>
              <a:t>～</a:t>
            </a:r>
            <a:r>
              <a:rPr lang="en-US" altLang="ja-JP" sz="1050" dirty="0">
                <a:latin typeface="UD デジタル 教科書体 NP-R" panose="02020400000000000000" pitchFamily="18" charset="-128"/>
                <a:ea typeface="UD デジタル 教科書体 NP-R" panose="02020400000000000000" pitchFamily="18" charset="-128"/>
              </a:rPr>
              <a:t>22:00</a:t>
            </a:r>
          </a:p>
          <a:p>
            <a:pPr>
              <a:lnSpc>
                <a:spcPct val="150000"/>
              </a:lnSpc>
            </a:pPr>
            <a:r>
              <a:rPr kumimoji="1" lang="ja-JP" altLang="en-US" sz="1050" dirty="0">
                <a:latin typeface="UD デジタル 教科書体 NP-R" panose="02020400000000000000" pitchFamily="18" charset="-128"/>
                <a:ea typeface="UD デジタル 教科書体 NP-R" panose="02020400000000000000" pitchFamily="18" charset="-128"/>
              </a:rPr>
              <a:t>（</a:t>
            </a:r>
            <a:r>
              <a:rPr kumimoji="1" lang="en-US" altLang="ja-JP" sz="1050" dirty="0">
                <a:latin typeface="UD デジタル 教科書体 NP-R" panose="02020400000000000000" pitchFamily="18" charset="-128"/>
                <a:ea typeface="UD デジタル 教科書体 NP-R" panose="02020400000000000000" pitchFamily="18" charset="-128"/>
              </a:rPr>
              <a:t>16</a:t>
            </a:r>
            <a:r>
              <a:rPr kumimoji="1" lang="ja-JP" altLang="en-US" sz="1050" dirty="0">
                <a:latin typeface="UD デジタル 教科書体 NP-R" panose="02020400000000000000" pitchFamily="18" charset="-128"/>
                <a:ea typeface="UD デジタル 教科書体 NP-R" panose="02020400000000000000" pitchFamily="18" charset="-128"/>
              </a:rPr>
              <a:t>時</a:t>
            </a:r>
            <a:r>
              <a:rPr kumimoji="1" lang="en-US" altLang="ja-JP" sz="1050" dirty="0">
                <a:latin typeface="UD デジタル 教科書体 NP-R" panose="02020400000000000000" pitchFamily="18" charset="-128"/>
                <a:ea typeface="UD デジタル 教科書体 NP-R" panose="02020400000000000000" pitchFamily="18" charset="-128"/>
              </a:rPr>
              <a:t>30</a:t>
            </a:r>
            <a:r>
              <a:rPr kumimoji="1" lang="ja-JP" altLang="en-US" sz="1050" dirty="0">
                <a:latin typeface="UD デジタル 教科書体 NP-R" panose="02020400000000000000" pitchFamily="18" charset="-128"/>
                <a:ea typeface="UD デジタル 教科書体 NP-R" panose="02020400000000000000" pitchFamily="18" charset="-128"/>
              </a:rPr>
              <a:t>分以降は西ゲート診療所と応急手当所に集約）</a:t>
            </a:r>
          </a:p>
        </p:txBody>
      </p:sp>
      <p:sp>
        <p:nvSpPr>
          <p:cNvPr id="13" name="テキスト ボックス 12">
            <a:extLst>
              <a:ext uri="{FF2B5EF4-FFF2-40B4-BE49-F238E27FC236}">
                <a16:creationId xmlns:a16="http://schemas.microsoft.com/office/drawing/2014/main" id="{AC89815E-1FC9-8842-E17C-FF523990BA4C}"/>
              </a:ext>
            </a:extLst>
          </p:cNvPr>
          <p:cNvSpPr txBox="1"/>
          <p:nvPr/>
        </p:nvSpPr>
        <p:spPr>
          <a:xfrm>
            <a:off x="178214" y="4180493"/>
            <a:ext cx="1004311" cy="307777"/>
          </a:xfrm>
          <a:prstGeom prst="rect">
            <a:avLst/>
          </a:prstGeom>
          <a:noFill/>
        </p:spPr>
        <p:txBody>
          <a:bodyPr wrap="square" rtlCol="0">
            <a:spAutoFit/>
          </a:bodyPr>
          <a:lstStyle/>
          <a:p>
            <a:r>
              <a:rPr kumimoji="1" lang="ja-JP" altLang="en-US" sz="1400" b="1" u="sng" dirty="0">
                <a:latin typeface="UD デジタル 教科書体 NP-R" panose="02020400000000000000" pitchFamily="18" charset="-128"/>
                <a:ea typeface="UD デジタル 教科書体 NP-R" panose="02020400000000000000" pitchFamily="18" charset="-128"/>
              </a:rPr>
              <a:t>配置人員</a:t>
            </a:r>
          </a:p>
        </p:txBody>
      </p:sp>
      <p:sp>
        <p:nvSpPr>
          <p:cNvPr id="15" name="テキスト ボックス 14">
            <a:extLst>
              <a:ext uri="{FF2B5EF4-FFF2-40B4-BE49-F238E27FC236}">
                <a16:creationId xmlns:a16="http://schemas.microsoft.com/office/drawing/2014/main" id="{5722F5E3-2A9A-BE5A-5F1C-26641F283711}"/>
              </a:ext>
            </a:extLst>
          </p:cNvPr>
          <p:cNvSpPr txBox="1"/>
          <p:nvPr/>
        </p:nvSpPr>
        <p:spPr>
          <a:xfrm>
            <a:off x="178214" y="744806"/>
            <a:ext cx="1414426" cy="307777"/>
          </a:xfrm>
          <a:prstGeom prst="rect">
            <a:avLst/>
          </a:prstGeom>
          <a:noFill/>
        </p:spPr>
        <p:txBody>
          <a:bodyPr wrap="square" rtlCol="0">
            <a:spAutoFit/>
          </a:bodyPr>
          <a:lstStyle/>
          <a:p>
            <a:r>
              <a:rPr lang="ja-JP" altLang="en-US" sz="1400" b="1" u="sng" dirty="0">
                <a:latin typeface="UD デジタル 教科書体 NP-R" panose="02020400000000000000" pitchFamily="18" charset="-128"/>
                <a:ea typeface="UD デジタル 教科書体 NP-R" panose="02020400000000000000" pitchFamily="18" charset="-128"/>
              </a:rPr>
              <a:t>会期中の体制</a:t>
            </a:r>
            <a:endParaRPr kumimoji="1" lang="ja-JP" altLang="en-US" sz="1400" b="1" u="sng" dirty="0">
              <a:latin typeface="UD デジタル 教科書体 NP-R" panose="02020400000000000000" pitchFamily="18" charset="-128"/>
              <a:ea typeface="UD デジタル 教科書体 NP-R" panose="02020400000000000000" pitchFamily="18" charset="-128"/>
            </a:endParaRPr>
          </a:p>
        </p:txBody>
      </p:sp>
      <p:pic>
        <p:nvPicPr>
          <p:cNvPr id="6" name="図 5" descr="マップ&#10;&#10;自動的に生成された説明">
            <a:extLst>
              <a:ext uri="{FF2B5EF4-FFF2-40B4-BE49-F238E27FC236}">
                <a16:creationId xmlns:a16="http://schemas.microsoft.com/office/drawing/2014/main" id="{E91AFF97-A468-6860-91A7-3657D00DE557}"/>
              </a:ext>
            </a:extLst>
          </p:cNvPr>
          <p:cNvPicPr>
            <a:picLocks noChangeAspect="1"/>
          </p:cNvPicPr>
          <p:nvPr/>
        </p:nvPicPr>
        <p:blipFill>
          <a:blip r:embed="rId3">
            <a:extLst>
              <a:ext uri="{28A0092B-C50C-407E-A947-70E740481C1C}">
                <a14:useLocalDpi xmlns:a14="http://schemas.microsoft.com/office/drawing/2010/main" val="0"/>
              </a:ext>
            </a:extLst>
          </a:blip>
          <a:srcRect t="1036"/>
          <a:stretch/>
        </p:blipFill>
        <p:spPr>
          <a:xfrm>
            <a:off x="5883370" y="894391"/>
            <a:ext cx="6158087" cy="3058027"/>
          </a:xfrm>
          <a:prstGeom prst="rect">
            <a:avLst/>
          </a:prstGeom>
        </p:spPr>
      </p:pic>
      <p:sp>
        <p:nvSpPr>
          <p:cNvPr id="16" name="テキスト ボックス 15">
            <a:extLst>
              <a:ext uri="{FF2B5EF4-FFF2-40B4-BE49-F238E27FC236}">
                <a16:creationId xmlns:a16="http://schemas.microsoft.com/office/drawing/2014/main" id="{640C47CD-52BD-ACC8-F699-8D472E14A20B}"/>
              </a:ext>
            </a:extLst>
          </p:cNvPr>
          <p:cNvSpPr txBox="1"/>
          <p:nvPr/>
        </p:nvSpPr>
        <p:spPr>
          <a:xfrm>
            <a:off x="5987108" y="771022"/>
            <a:ext cx="1414426" cy="307777"/>
          </a:xfrm>
          <a:prstGeom prst="rect">
            <a:avLst/>
          </a:prstGeom>
          <a:noFill/>
        </p:spPr>
        <p:txBody>
          <a:bodyPr wrap="square" rtlCol="0">
            <a:spAutoFit/>
          </a:bodyPr>
          <a:lstStyle/>
          <a:p>
            <a:r>
              <a:rPr kumimoji="1" lang="ja-JP" altLang="en-US" sz="1400" b="1" u="sng" dirty="0">
                <a:latin typeface="UD デジタル 教科書体 NP-R" panose="02020400000000000000" pitchFamily="18" charset="-128"/>
                <a:ea typeface="UD デジタル 教科書体 NP-R" panose="02020400000000000000" pitchFamily="18" charset="-128"/>
              </a:rPr>
              <a:t>施設の概要</a:t>
            </a:r>
          </a:p>
        </p:txBody>
      </p:sp>
      <p:pic>
        <p:nvPicPr>
          <p:cNvPr id="7" name="図 6" descr="文字と写真のスクリーンショット">
            <a:extLst>
              <a:ext uri="{FF2B5EF4-FFF2-40B4-BE49-F238E27FC236}">
                <a16:creationId xmlns:a16="http://schemas.microsoft.com/office/drawing/2014/main" id="{AD36B32C-057F-7A86-497D-F7C7159F4E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878" y="1064224"/>
            <a:ext cx="5588623" cy="2873620"/>
          </a:xfrm>
          <a:prstGeom prst="rect">
            <a:avLst/>
          </a:prstGeom>
        </p:spPr>
      </p:pic>
    </p:spTree>
    <p:extLst>
      <p:ext uri="{BB962C8B-B14F-4D97-AF65-F5344CB8AC3E}">
        <p14:creationId xmlns:p14="http://schemas.microsoft.com/office/powerpoint/2010/main" val="301352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F2ED7A6D-6EDC-84F2-DA49-9BDD5EAA4C7A}"/>
              </a:ext>
            </a:extLst>
          </p:cNvPr>
          <p:cNvGraphicFramePr>
            <a:graphicFrameLocks noGrp="1"/>
          </p:cNvGraphicFramePr>
          <p:nvPr>
            <p:extLst>
              <p:ext uri="{D42A27DB-BD31-4B8C-83A1-F6EECF244321}">
                <p14:modId xmlns:p14="http://schemas.microsoft.com/office/powerpoint/2010/main" val="3943958801"/>
              </p:ext>
            </p:extLst>
          </p:nvPr>
        </p:nvGraphicFramePr>
        <p:xfrm>
          <a:off x="475575" y="790617"/>
          <a:ext cx="11437898" cy="5207270"/>
        </p:xfrm>
        <a:graphic>
          <a:graphicData uri="http://schemas.openxmlformats.org/drawingml/2006/table">
            <a:tbl>
              <a:tblPr firstRow="1" bandRow="1">
                <a:tableStyleId>{7DF18680-E054-41AD-8BC1-D1AEF772440D}</a:tableStyleId>
              </a:tblPr>
              <a:tblGrid>
                <a:gridCol w="1684412">
                  <a:extLst>
                    <a:ext uri="{9D8B030D-6E8A-4147-A177-3AD203B41FA5}">
                      <a16:colId xmlns:a16="http://schemas.microsoft.com/office/drawing/2014/main" val="2993116217"/>
                    </a:ext>
                  </a:extLst>
                </a:gridCol>
                <a:gridCol w="4629224">
                  <a:extLst>
                    <a:ext uri="{9D8B030D-6E8A-4147-A177-3AD203B41FA5}">
                      <a16:colId xmlns:a16="http://schemas.microsoft.com/office/drawing/2014/main" val="751444963"/>
                    </a:ext>
                  </a:extLst>
                </a:gridCol>
                <a:gridCol w="5124262">
                  <a:extLst>
                    <a:ext uri="{9D8B030D-6E8A-4147-A177-3AD203B41FA5}">
                      <a16:colId xmlns:a16="http://schemas.microsoft.com/office/drawing/2014/main" val="1164772360"/>
                    </a:ext>
                  </a:extLst>
                </a:gridCol>
              </a:tblGrid>
              <a:tr h="515769">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600" dirty="0">
                          <a:solidFill>
                            <a:srgbClr val="FF0000"/>
                          </a:solidFill>
                        </a:rPr>
                        <a:t>診療所</a:t>
                      </a:r>
                      <a:r>
                        <a:rPr kumimoji="1" lang="ja-JP" altLang="en-US" sz="1600" dirty="0"/>
                        <a:t>（３か所）</a:t>
                      </a:r>
                      <a:endParaRPr kumimoji="1" lang="ja-JP" altLang="en-US" sz="160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600" dirty="0">
                          <a:solidFill>
                            <a:srgbClr val="FFFF00"/>
                          </a:solidFill>
                        </a:rPr>
                        <a:t>応急手当所</a:t>
                      </a:r>
                      <a:r>
                        <a:rPr kumimoji="1" lang="ja-JP" altLang="en-US" sz="1600" dirty="0"/>
                        <a:t>（５か所）</a:t>
                      </a:r>
                      <a:endParaRPr kumimoji="1" lang="ja-JP" altLang="en-US" sz="16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516425271"/>
                  </a:ext>
                </a:extLst>
              </a:tr>
              <a:tr h="585958">
                <a:tc>
                  <a:txBody>
                    <a:bodyPr/>
                    <a:lstStyle/>
                    <a:p>
                      <a:pPr marL="108000" algn="l"/>
                      <a:r>
                        <a:rPr kumimoji="1" lang="ja-JP" altLang="en-US" sz="1600" b="1" dirty="0"/>
                        <a:t>配置</a:t>
                      </a:r>
                      <a:endParaRPr kumimoji="1" lang="ja-JP" altLang="en-US" sz="1600" b="1" dirty="0">
                        <a:latin typeface="BIZ UDPゴシック" panose="020B0400000000000000" pitchFamily="50" charset="-128"/>
                        <a:ea typeface="BIZ UDPゴシック" panose="020B0400000000000000" pitchFamily="50" charset="-128"/>
                      </a:endParaRPr>
                    </a:p>
                  </a:txBody>
                  <a:tcPr anchor="ctr"/>
                </a:tc>
                <a:tc>
                  <a:txBody>
                    <a:bodyPr/>
                    <a:lstStyle/>
                    <a:p>
                      <a:pPr marL="108000" algn="l"/>
                      <a:r>
                        <a:rPr kumimoji="1" lang="ja-JP" altLang="en-US" sz="1600" dirty="0"/>
                        <a:t>医師・看護師・クラーク・救護隊</a:t>
                      </a:r>
                      <a:endParaRPr kumimoji="1" lang="ja-JP" altLang="en-US" sz="1600" dirty="0">
                        <a:latin typeface="BIZ UDPゴシック" panose="020B0400000000000000" pitchFamily="50" charset="-128"/>
                        <a:ea typeface="BIZ UDPゴシック" panose="020B0400000000000000" pitchFamily="50" charset="-128"/>
                      </a:endParaRPr>
                    </a:p>
                  </a:txBody>
                  <a:tcPr anchor="ctr"/>
                </a:tc>
                <a:tc>
                  <a:txBody>
                    <a:bodyPr/>
                    <a:lstStyle/>
                    <a:p>
                      <a:pPr marL="108000" algn="l"/>
                      <a:r>
                        <a:rPr kumimoji="1" lang="ja-JP" altLang="en-US" sz="1600" dirty="0"/>
                        <a:t>看護師・クラーク・救護隊</a:t>
                      </a:r>
                      <a:endParaRPr kumimoji="1" lang="ja-JP" altLang="en-US" sz="16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831506910"/>
                  </a:ext>
                </a:extLst>
              </a:tr>
              <a:tr h="622553">
                <a:tc>
                  <a:txBody>
                    <a:bodyPr/>
                    <a:lstStyle/>
                    <a:p>
                      <a:pPr marL="108000" algn="l"/>
                      <a:r>
                        <a:rPr kumimoji="1" lang="ja-JP" altLang="en-US" sz="1600" b="1" dirty="0"/>
                        <a:t>対応</a:t>
                      </a:r>
                      <a:endParaRPr kumimoji="1" lang="ja-JP" altLang="en-US" sz="1600" b="1" dirty="0">
                        <a:latin typeface="BIZ UDPゴシック" panose="020B0400000000000000" pitchFamily="50" charset="-128"/>
                        <a:ea typeface="BIZ UDPゴシック" panose="020B0400000000000000" pitchFamily="50" charset="-128"/>
                      </a:endParaRPr>
                    </a:p>
                  </a:txBody>
                  <a:tcPr anchor="ctr"/>
                </a:tc>
                <a:tc>
                  <a:txBody>
                    <a:bodyPr/>
                    <a:lstStyle/>
                    <a:p>
                      <a:pPr marL="108000" algn="l"/>
                      <a:r>
                        <a:rPr kumimoji="1" lang="ja-JP" altLang="en-US" sz="1600" dirty="0"/>
                        <a:t>医師による応急的な診療や緊急度判定</a:t>
                      </a:r>
                      <a:endParaRPr kumimoji="1" lang="en-US" altLang="ja-JP" sz="1600" dirty="0"/>
                    </a:p>
                    <a:p>
                      <a:pPr marL="108000" algn="l"/>
                      <a:r>
                        <a:rPr kumimoji="1" lang="en-US" altLang="ja-JP" sz="1600" dirty="0"/>
                        <a:t>※</a:t>
                      </a:r>
                      <a:r>
                        <a:rPr kumimoji="1" lang="ja-JP" altLang="en-US" sz="1600" dirty="0"/>
                        <a:t>担当応急手当所からの相談、患者移動</a:t>
                      </a:r>
                      <a:endParaRPr kumimoji="1" lang="en-US" altLang="ja-JP" sz="1600" dirty="0"/>
                    </a:p>
                  </a:txBody>
                  <a:tcPr anchor="ctr"/>
                </a:tc>
                <a:tc>
                  <a:txBody>
                    <a:bodyPr/>
                    <a:lstStyle/>
                    <a:p>
                      <a:pPr marL="108000" algn="l"/>
                      <a:r>
                        <a:rPr kumimoji="1" lang="ja-JP" altLang="en-US" sz="1600" dirty="0"/>
                        <a:t>看護師によるトリアージや簡易な外傷処置</a:t>
                      </a:r>
                      <a:endParaRPr kumimoji="1" lang="ja-JP" altLang="en-US" sz="16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803560480"/>
                  </a:ext>
                </a:extLst>
              </a:tr>
              <a:tr h="1199697">
                <a:tc>
                  <a:txBody>
                    <a:bodyPr/>
                    <a:lstStyle/>
                    <a:p>
                      <a:pPr marL="108000" algn="l"/>
                      <a:r>
                        <a:rPr kumimoji="1" lang="ja-JP" altLang="en-US" sz="1600" b="1" dirty="0"/>
                        <a:t>検査</a:t>
                      </a:r>
                      <a:endParaRPr kumimoji="1" lang="ja-JP" altLang="en-US" sz="1600" b="1" dirty="0">
                        <a:latin typeface="BIZ UDPゴシック" panose="020B0400000000000000" pitchFamily="50" charset="-128"/>
                        <a:ea typeface="BIZ UDPゴシック" panose="020B0400000000000000" pitchFamily="50" charset="-128"/>
                      </a:endParaRPr>
                    </a:p>
                  </a:txBody>
                  <a:tcPr anchor="ctr"/>
                </a:tc>
                <a:tc>
                  <a:txBody>
                    <a:bodyPr/>
                    <a:lstStyle/>
                    <a:p>
                      <a:pPr marL="108000"/>
                      <a:r>
                        <a:rPr kumimoji="1" lang="ja-JP" altLang="en-US" sz="1600" dirty="0"/>
                        <a:t>緊急度</a:t>
                      </a:r>
                      <a:r>
                        <a:rPr kumimoji="1" lang="ja-JP" altLang="en-US" sz="1600" dirty="0">
                          <a:solidFill>
                            <a:schemeClr val="tx1"/>
                          </a:solidFill>
                        </a:rPr>
                        <a:t>の判定及び</a:t>
                      </a:r>
                      <a:r>
                        <a:rPr kumimoji="1" lang="ja-JP" altLang="en-US" sz="1600" dirty="0"/>
                        <a:t>診療を目的とした検査</a:t>
                      </a:r>
                      <a:endParaRPr kumimoji="1" lang="en-US" altLang="ja-JP" sz="1600" dirty="0"/>
                    </a:p>
                    <a:p>
                      <a:pPr marL="1080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⇒１２誘導心電図測定、</a:t>
                      </a:r>
                      <a:r>
                        <a:rPr kumimoji="1" lang="en-US" altLang="ja-JP" sz="1600" dirty="0"/>
                        <a:t>S</a:t>
                      </a:r>
                      <a:r>
                        <a:rPr kumimoji="1" lang="ja-JP" altLang="en-US" sz="1600" dirty="0"/>
                        <a:t>ｐ</a:t>
                      </a:r>
                      <a:r>
                        <a:rPr kumimoji="1" lang="en-US" altLang="ja-JP" sz="1600" dirty="0"/>
                        <a:t>O</a:t>
                      </a:r>
                      <a:r>
                        <a:rPr kumimoji="1" lang="ja-JP" altLang="en-US" sz="900" dirty="0"/>
                        <a:t>２</a:t>
                      </a:r>
                      <a:r>
                        <a:rPr kumimoji="1" lang="ja-JP" altLang="en-US" sz="1600" dirty="0"/>
                        <a:t>測定等</a:t>
                      </a:r>
                      <a:endParaRPr kumimoji="1" lang="en-US" altLang="ja-JP" sz="1600" dirty="0"/>
                    </a:p>
                    <a:p>
                      <a:pPr marL="108000"/>
                      <a:r>
                        <a:rPr kumimoji="1" lang="ja-JP" altLang="en-US" sz="1600" b="1" dirty="0"/>
                        <a:t>⇒超音波検査、</a:t>
                      </a:r>
                      <a:r>
                        <a:rPr kumimoji="1" lang="ja-JP" altLang="en-US" sz="1600" b="1" dirty="0">
                          <a:solidFill>
                            <a:schemeClr val="tx1"/>
                          </a:solidFill>
                        </a:rPr>
                        <a:t>血液検査 等</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marL="108000"/>
                      <a:r>
                        <a:rPr kumimoji="1" lang="ja-JP" altLang="en-US" sz="1600" dirty="0">
                          <a:solidFill>
                            <a:schemeClr val="tx1"/>
                          </a:solidFill>
                        </a:rPr>
                        <a:t>緊急度の判定を目的とした</a:t>
                      </a:r>
                      <a:r>
                        <a:rPr kumimoji="1" lang="ja-JP" altLang="en-US" sz="1600" strike="noStrike" dirty="0">
                          <a:solidFill>
                            <a:schemeClr val="tx1"/>
                          </a:solidFill>
                        </a:rPr>
                        <a:t>検査</a:t>
                      </a:r>
                      <a:endParaRPr kumimoji="1" lang="en-US" altLang="ja-JP" sz="1600" strike="sngStrike" dirty="0">
                        <a:solidFill>
                          <a:schemeClr val="tx1"/>
                        </a:solidFill>
                      </a:endParaRPr>
                    </a:p>
                    <a:p>
                      <a:pPr marL="108000"/>
                      <a:r>
                        <a:rPr kumimoji="1" lang="ja-JP" altLang="en-US" sz="1600" dirty="0"/>
                        <a:t>⇒１２誘導心電図測定、</a:t>
                      </a:r>
                      <a:r>
                        <a:rPr kumimoji="1" lang="en-US" altLang="ja-JP" sz="1600" dirty="0"/>
                        <a:t>S</a:t>
                      </a:r>
                      <a:r>
                        <a:rPr kumimoji="1" lang="ja-JP" altLang="en-US" sz="1600" dirty="0"/>
                        <a:t>ｐ</a:t>
                      </a:r>
                      <a:r>
                        <a:rPr kumimoji="1" lang="en-US" altLang="ja-JP" sz="1600" dirty="0"/>
                        <a:t>O</a:t>
                      </a:r>
                      <a:r>
                        <a:rPr kumimoji="1" lang="ja-JP" altLang="en-US" sz="900" dirty="0"/>
                        <a:t>２</a:t>
                      </a:r>
                      <a:r>
                        <a:rPr kumimoji="1" lang="ja-JP" altLang="en-US" sz="1600" dirty="0"/>
                        <a:t>測定等</a:t>
                      </a:r>
                      <a:endParaRPr kumimoji="1" lang="ja-JP" altLang="en-US" sz="16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429195258"/>
                  </a:ext>
                </a:extLst>
              </a:tr>
              <a:tr h="1199697">
                <a:tc>
                  <a:txBody>
                    <a:bodyPr/>
                    <a:lstStyle/>
                    <a:p>
                      <a:pPr marL="108000" algn="l"/>
                      <a:r>
                        <a:rPr kumimoji="1" lang="ja-JP" altLang="en-US" sz="1600" b="1" dirty="0"/>
                        <a:t>処置</a:t>
                      </a:r>
                      <a:endParaRPr kumimoji="1" lang="ja-JP" altLang="en-US" sz="1600" b="1" dirty="0">
                        <a:latin typeface="BIZ UDPゴシック" panose="020B0400000000000000" pitchFamily="50" charset="-128"/>
                        <a:ea typeface="BIZ UDPゴシック" panose="020B0400000000000000" pitchFamily="50" charset="-128"/>
                      </a:endParaRPr>
                    </a:p>
                  </a:txBody>
                  <a:tcPr anchor="ctr"/>
                </a:tc>
                <a:tc>
                  <a:txBody>
                    <a:bodyPr/>
                    <a:lstStyle/>
                    <a:p>
                      <a:pPr marL="108000"/>
                      <a:r>
                        <a:rPr kumimoji="1" lang="ja-JP" altLang="en-US" sz="1600" dirty="0"/>
                        <a:t>一時的な体調不良者の静養</a:t>
                      </a:r>
                      <a:endParaRPr kumimoji="1" lang="en-US" altLang="ja-JP" sz="1600" dirty="0"/>
                    </a:p>
                    <a:p>
                      <a:pPr marL="108000"/>
                      <a:r>
                        <a:rPr kumimoji="1" lang="ja-JP" altLang="en-US" sz="1600" dirty="0"/>
                        <a:t>簡易な外傷処置</a:t>
                      </a:r>
                      <a:endParaRPr kumimoji="1" lang="en-US" altLang="ja-JP" sz="1600" dirty="0">
                        <a:solidFill>
                          <a:schemeClr val="tx1"/>
                        </a:solidFill>
                      </a:endParaRPr>
                    </a:p>
                    <a:p>
                      <a:pPr marL="108000"/>
                      <a:r>
                        <a:rPr kumimoji="1" lang="ja-JP" altLang="en-US" sz="1600" b="1" dirty="0">
                          <a:solidFill>
                            <a:schemeClr val="tx1"/>
                          </a:solidFill>
                        </a:rPr>
                        <a:t>鎮痛薬処方や点滴など</a:t>
                      </a:r>
                      <a:endParaRPr kumimoji="1" lang="en-US" altLang="ja-JP" sz="1600" b="1" dirty="0"/>
                    </a:p>
                  </a:txBody>
                  <a:tcPr anchor="ctr"/>
                </a:tc>
                <a:tc>
                  <a:txBody>
                    <a:bodyPr/>
                    <a:lstStyle/>
                    <a:p>
                      <a:pPr marL="108000"/>
                      <a:r>
                        <a:rPr kumimoji="1" lang="ja-JP" altLang="en-US" sz="1600" dirty="0"/>
                        <a:t>一時的な体調不良者の静養</a:t>
                      </a:r>
                      <a:endParaRPr kumimoji="1" lang="en-US" altLang="ja-JP" sz="1600" dirty="0"/>
                    </a:p>
                    <a:p>
                      <a:pPr marL="108000"/>
                      <a:r>
                        <a:rPr kumimoji="1" lang="ja-JP" altLang="en-US" sz="1600" dirty="0"/>
                        <a:t>簡易な外傷処置</a:t>
                      </a:r>
                      <a:endParaRPr kumimoji="1" lang="ja-JP" altLang="en-US" sz="16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613603497"/>
                  </a:ext>
                </a:extLst>
              </a:tr>
              <a:tr h="1083596">
                <a:tc>
                  <a:txBody>
                    <a:bodyPr/>
                    <a:lstStyle/>
                    <a:p>
                      <a:pPr marL="108000" algn="l"/>
                      <a:r>
                        <a:rPr kumimoji="1" lang="ja-JP" altLang="en-US" sz="1600" b="1" dirty="0"/>
                        <a:t>緊急対応器具</a:t>
                      </a:r>
                      <a:endParaRPr kumimoji="1" lang="ja-JP" altLang="en-US" sz="1600" b="1" dirty="0">
                        <a:latin typeface="BIZ UDPゴシック" panose="020B0400000000000000" pitchFamily="50" charset="-128"/>
                        <a:ea typeface="BIZ UDPゴシック" panose="020B0400000000000000" pitchFamily="50" charset="-128"/>
                      </a:endParaRPr>
                    </a:p>
                  </a:txBody>
                  <a:tcPr anchor="ctr"/>
                </a:tc>
                <a:tc>
                  <a:txBody>
                    <a:bodyPr/>
                    <a:lstStyle/>
                    <a:p>
                      <a:pPr marL="108000"/>
                      <a:r>
                        <a:rPr kumimoji="1" lang="ja-JP" altLang="en-US" sz="1600" dirty="0"/>
                        <a:t>蘇生器具・薬剤・</a:t>
                      </a:r>
                      <a:r>
                        <a:rPr kumimoji="1" lang="ja-JP" altLang="en-US" sz="1600" b="1" dirty="0"/>
                        <a:t>除細動器</a:t>
                      </a:r>
                      <a:r>
                        <a:rPr kumimoji="1" lang="ja-JP" altLang="en-US" sz="1600" dirty="0"/>
                        <a:t>及び</a:t>
                      </a:r>
                      <a:r>
                        <a:rPr kumimoji="1" lang="en-US" altLang="ja-JP" sz="1600" dirty="0"/>
                        <a:t>AED</a:t>
                      </a:r>
                    </a:p>
                    <a:p>
                      <a:pPr marL="108000"/>
                      <a:r>
                        <a:rPr kumimoji="1" lang="ja-JP" altLang="en-US" sz="1600" b="1" dirty="0"/>
                        <a:t>輪状甲状靭帯切開キット、トロッカーカテーテル等（気胸バック含む）</a:t>
                      </a:r>
                      <a:endParaRPr kumimoji="1" lang="ja-JP" altLang="en-US" sz="1600" b="1" dirty="0">
                        <a:latin typeface="BIZ UDPゴシック" panose="020B0400000000000000" pitchFamily="50" charset="-128"/>
                        <a:ea typeface="BIZ UDPゴシック" panose="020B0400000000000000" pitchFamily="50" charset="-128"/>
                      </a:endParaRPr>
                    </a:p>
                  </a:txBody>
                  <a:tcPr anchor="ctr"/>
                </a:tc>
                <a:tc>
                  <a:txBody>
                    <a:bodyPr/>
                    <a:lstStyle/>
                    <a:p>
                      <a:pPr marL="108000"/>
                      <a:r>
                        <a:rPr kumimoji="1" lang="ja-JP" altLang="en-US" sz="1600" dirty="0"/>
                        <a:t>蘇生器具、薬剤、</a:t>
                      </a:r>
                      <a:r>
                        <a:rPr kumimoji="1" lang="en-US" altLang="ja-JP" sz="1600" dirty="0"/>
                        <a:t>AED</a:t>
                      </a:r>
                      <a:r>
                        <a:rPr kumimoji="1" lang="ja-JP" altLang="en-US" sz="1600" dirty="0"/>
                        <a:t>等</a:t>
                      </a:r>
                      <a:endParaRPr kumimoji="1" lang="ja-JP" altLang="en-US" sz="16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516436427"/>
                  </a:ext>
                </a:extLst>
              </a:tr>
            </a:tbl>
          </a:graphicData>
        </a:graphic>
      </p:graphicFrame>
      <p:sp>
        <p:nvSpPr>
          <p:cNvPr id="14" name="正方形/長方形 13">
            <a:extLst>
              <a:ext uri="{FF2B5EF4-FFF2-40B4-BE49-F238E27FC236}">
                <a16:creationId xmlns:a16="http://schemas.microsoft.com/office/drawing/2014/main" id="{A5209B07-72C7-DC4C-2E49-85C1CBD66E2A}"/>
              </a:ext>
            </a:extLst>
          </p:cNvPr>
          <p:cNvSpPr/>
          <p:nvPr/>
        </p:nvSpPr>
        <p:spPr>
          <a:xfrm>
            <a:off x="1814627" y="2691374"/>
            <a:ext cx="2592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Rectangle 1">
            <a:extLst>
              <a:ext uri="{FF2B5EF4-FFF2-40B4-BE49-F238E27FC236}">
                <a16:creationId xmlns:a16="http://schemas.microsoft.com/office/drawing/2014/main" id="{3E917CE4-15D8-A45A-41DC-5D3AAE715E16}"/>
              </a:ext>
            </a:extLst>
          </p:cNvPr>
          <p:cNvSpPr>
            <a:spLocks noChangeArrowheads="1"/>
          </p:cNvSpPr>
          <p:nvPr/>
        </p:nvSpPr>
        <p:spPr bwMode="auto">
          <a:xfrm>
            <a:off x="792484" y="1217246"/>
            <a:ext cx="1219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8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endParaRPr kumimoji="0" lang="ja-JP" altLang="ja-JP"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1026" name="Picture 2" descr="心電図検査のイラスト">
            <a:extLst>
              <a:ext uri="{FF2B5EF4-FFF2-40B4-BE49-F238E27FC236}">
                <a16:creationId xmlns:a16="http://schemas.microsoft.com/office/drawing/2014/main" id="{AEA105AB-D784-160C-C69E-60290AD24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5186" y="3304177"/>
            <a:ext cx="491533" cy="5488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エコー検査のイラスト">
            <a:extLst>
              <a:ext uri="{FF2B5EF4-FFF2-40B4-BE49-F238E27FC236}">
                <a16:creationId xmlns:a16="http://schemas.microsoft.com/office/drawing/2014/main" id="{F5C16600-9557-C11B-2AA4-A6E88B2310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789" y="4454254"/>
            <a:ext cx="642930" cy="504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ベッドで寝る人のイラスト（女性）">
            <a:extLst>
              <a:ext uri="{FF2B5EF4-FFF2-40B4-BE49-F238E27FC236}">
                <a16:creationId xmlns:a16="http://schemas.microsoft.com/office/drawing/2014/main" id="{536494BD-0CE1-B2F4-4497-23FB10544B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49389" y="4352496"/>
            <a:ext cx="667190" cy="65217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バッグバルブマスク・BVMを使う救急隊のイラスト">
            <a:extLst>
              <a:ext uri="{FF2B5EF4-FFF2-40B4-BE49-F238E27FC236}">
                <a16:creationId xmlns:a16="http://schemas.microsoft.com/office/drawing/2014/main" id="{3CE8B2F3-02DB-0E59-C079-CDE739EB10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49389" y="5336793"/>
            <a:ext cx="581636" cy="5540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心電図検査のイラスト">
            <a:extLst>
              <a:ext uri="{FF2B5EF4-FFF2-40B4-BE49-F238E27FC236}">
                <a16:creationId xmlns:a16="http://schemas.microsoft.com/office/drawing/2014/main" id="{2E93F96A-47F6-07D0-DA24-BC94BAA7E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9389" y="3308109"/>
            <a:ext cx="491533" cy="548858"/>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2">
            <a:extLst>
              <a:ext uri="{FF2B5EF4-FFF2-40B4-BE49-F238E27FC236}">
                <a16:creationId xmlns:a16="http://schemas.microsoft.com/office/drawing/2014/main" id="{F2EA012A-03CA-15D3-CA25-BF2CD637D9E8}"/>
              </a:ext>
            </a:extLst>
          </p:cNvPr>
          <p:cNvSpPr>
            <a:spLocks noGrp="1"/>
          </p:cNvSpPr>
          <p:nvPr>
            <p:ph type="sldNum" sz="quarter" idx="12"/>
          </p:nvPr>
        </p:nvSpPr>
        <p:spPr>
          <a:xfrm>
            <a:off x="9305364" y="638197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２</a:t>
            </a:r>
            <a:endPar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5" name="テキスト ボックス 4">
            <a:extLst>
              <a:ext uri="{FF2B5EF4-FFF2-40B4-BE49-F238E27FC236}">
                <a16:creationId xmlns:a16="http://schemas.microsoft.com/office/drawing/2014/main" id="{8D19DD10-A14E-B6FD-D5FE-D504325D1D42}"/>
              </a:ext>
            </a:extLst>
          </p:cNvPr>
          <p:cNvSpPr txBox="1"/>
          <p:nvPr/>
        </p:nvSpPr>
        <p:spPr>
          <a:xfrm>
            <a:off x="3889487" y="5997887"/>
            <a:ext cx="85750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血液検査、一部の緊急対応（輪状甲状靭帯切開キット、トロッカーカテーテルの使用）は西ゲート診療所のみで実施可能。</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太字は診療所のみ可能</a:t>
            </a:r>
          </a:p>
        </p:txBody>
      </p:sp>
      <p:sp>
        <p:nvSpPr>
          <p:cNvPr id="6" name="テキスト ボックス 5">
            <a:extLst>
              <a:ext uri="{FF2B5EF4-FFF2-40B4-BE49-F238E27FC236}">
                <a16:creationId xmlns:a16="http://schemas.microsoft.com/office/drawing/2014/main" id="{504C676F-2983-B003-0554-DFE2F05B21AB}"/>
              </a:ext>
            </a:extLst>
          </p:cNvPr>
          <p:cNvSpPr txBox="1"/>
          <p:nvPr/>
        </p:nvSpPr>
        <p:spPr>
          <a:xfrm>
            <a:off x="303515" y="221866"/>
            <a:ext cx="102014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i="0" u="none" strike="noStrike" kern="1200" cap="none" spc="0" normalizeH="0" baseline="0" noProof="0" dirty="0">
                <a:ln>
                  <a:noFill/>
                </a:ln>
                <a:solidFill>
                  <a:prstClr val="black">
                    <a:lumMod val="65000"/>
                    <a:lumOff val="35000"/>
                  </a:prstClr>
                </a:solidFill>
                <a:effectLst/>
                <a:uLnTx/>
                <a:uFillTx/>
                <a:latin typeface="UD デジタル 教科書体 NP-R" panose="02020400000000000000" pitchFamily="18" charset="-128"/>
                <a:ea typeface="UD デジタル 教科書体 NP-R" panose="02020400000000000000" pitchFamily="18" charset="-128"/>
              </a:rPr>
              <a:t>医療スタッフの業務（医療救護施設の役目）</a:t>
            </a:r>
            <a:endParaRPr kumimoji="1" lang="en-US" altLang="ja-JP" sz="2400" i="0" u="none" strike="noStrike" kern="1200" cap="none" spc="0" normalizeH="0" baseline="0" noProof="0" dirty="0">
              <a:ln>
                <a:noFill/>
              </a:ln>
              <a:solidFill>
                <a:prstClr val="black">
                  <a:lumMod val="65000"/>
                  <a:lumOff val="35000"/>
                </a:prstClr>
              </a:solidFill>
              <a:effectLst/>
              <a:uLnTx/>
              <a:uFillTx/>
              <a:latin typeface="UD デジタル 教科書体 NP-R" panose="02020400000000000000" pitchFamily="18" charset="-128"/>
              <a:ea typeface="UD デジタル 教科書体 NP-R" panose="02020400000000000000" pitchFamily="18" charset="-128"/>
            </a:endParaRPr>
          </a:p>
        </p:txBody>
      </p:sp>
      <p:pic>
        <p:nvPicPr>
          <p:cNvPr id="7" name="Picture 8" descr="ベッドで寝る人のイラスト（女性）">
            <a:extLst>
              <a:ext uri="{FF2B5EF4-FFF2-40B4-BE49-F238E27FC236}">
                <a16:creationId xmlns:a16="http://schemas.microsoft.com/office/drawing/2014/main" id="{17D301DC-881F-348D-CAC8-665754B70F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7095" y="3962826"/>
            <a:ext cx="516318" cy="5047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バッグバルブマスク・BVMを使う救急隊のイラスト">
            <a:extLst>
              <a:ext uri="{FF2B5EF4-FFF2-40B4-BE49-F238E27FC236}">
                <a16:creationId xmlns:a16="http://schemas.microsoft.com/office/drawing/2014/main" id="{B0B149A9-B707-87E9-48C3-F25F6C77C8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5904" y="5618089"/>
            <a:ext cx="370815" cy="35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932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線コネクタ 18">
            <a:extLst>
              <a:ext uri="{FF2B5EF4-FFF2-40B4-BE49-F238E27FC236}">
                <a16:creationId xmlns:a16="http://schemas.microsoft.com/office/drawing/2014/main" id="{3214A24D-4571-60FF-3017-B3270003C6EF}"/>
              </a:ext>
            </a:extLst>
          </p:cNvPr>
          <p:cNvCxnSpPr>
            <a:cxnSpLocks/>
          </p:cNvCxnSpPr>
          <p:nvPr/>
        </p:nvCxnSpPr>
        <p:spPr>
          <a:xfrm>
            <a:off x="7467450" y="1402339"/>
            <a:ext cx="0" cy="540491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64" name="直線コネクタ 1063">
            <a:extLst>
              <a:ext uri="{FF2B5EF4-FFF2-40B4-BE49-F238E27FC236}">
                <a16:creationId xmlns:a16="http://schemas.microsoft.com/office/drawing/2014/main" id="{C817D05C-57E9-8512-21C1-DA2DAC757A1F}"/>
              </a:ext>
            </a:extLst>
          </p:cNvPr>
          <p:cNvCxnSpPr>
            <a:cxnSpLocks/>
          </p:cNvCxnSpPr>
          <p:nvPr/>
        </p:nvCxnSpPr>
        <p:spPr>
          <a:xfrm>
            <a:off x="5379853" y="1374242"/>
            <a:ext cx="0" cy="547734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63" name="直線コネクタ 1062">
            <a:extLst>
              <a:ext uri="{FF2B5EF4-FFF2-40B4-BE49-F238E27FC236}">
                <a16:creationId xmlns:a16="http://schemas.microsoft.com/office/drawing/2014/main" id="{E78FC7C5-1D7D-0D7A-67E8-332B261C625B}"/>
              </a:ext>
            </a:extLst>
          </p:cNvPr>
          <p:cNvCxnSpPr>
            <a:cxnSpLocks/>
          </p:cNvCxnSpPr>
          <p:nvPr/>
        </p:nvCxnSpPr>
        <p:spPr>
          <a:xfrm>
            <a:off x="2913843" y="1379706"/>
            <a:ext cx="0" cy="545018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42DB168F-2FA6-98F5-4BF6-0387C541C093}"/>
              </a:ext>
            </a:extLst>
          </p:cNvPr>
          <p:cNvSpPr txBox="1"/>
          <p:nvPr/>
        </p:nvSpPr>
        <p:spPr>
          <a:xfrm>
            <a:off x="1705065" y="1493875"/>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来所</a:t>
            </a:r>
          </a:p>
        </p:txBody>
      </p:sp>
      <p:sp>
        <p:nvSpPr>
          <p:cNvPr id="29" name="吹き出し: 四角形 28">
            <a:extLst>
              <a:ext uri="{FF2B5EF4-FFF2-40B4-BE49-F238E27FC236}">
                <a16:creationId xmlns:a16="http://schemas.microsoft.com/office/drawing/2014/main" id="{0CB00E12-774B-C9E4-15E3-249EF949D027}"/>
              </a:ext>
            </a:extLst>
          </p:cNvPr>
          <p:cNvSpPr/>
          <p:nvPr/>
        </p:nvSpPr>
        <p:spPr>
          <a:xfrm rot="5400000">
            <a:off x="3744403" y="2633464"/>
            <a:ext cx="1530324" cy="1275153"/>
          </a:xfrm>
          <a:prstGeom prst="wedgeRectCallout">
            <a:avLst>
              <a:gd name="adj1" fmla="val -61913"/>
              <a:gd name="adj2" fmla="val 4861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6" name="直線コネクタ 15">
            <a:extLst>
              <a:ext uri="{FF2B5EF4-FFF2-40B4-BE49-F238E27FC236}">
                <a16:creationId xmlns:a16="http://schemas.microsoft.com/office/drawing/2014/main" id="{A419408F-7EBF-1936-BBAB-E00B92C69874}"/>
              </a:ext>
            </a:extLst>
          </p:cNvPr>
          <p:cNvCxnSpPr>
            <a:cxnSpLocks/>
          </p:cNvCxnSpPr>
          <p:nvPr/>
        </p:nvCxnSpPr>
        <p:spPr>
          <a:xfrm>
            <a:off x="1005993" y="1379706"/>
            <a:ext cx="0" cy="54501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66E3237D-6C6B-8205-268B-3714664A238B}"/>
              </a:ext>
            </a:extLst>
          </p:cNvPr>
          <p:cNvSpPr txBox="1"/>
          <p:nvPr/>
        </p:nvSpPr>
        <p:spPr>
          <a:xfrm>
            <a:off x="136866" y="2893720"/>
            <a:ext cx="94591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診療所</a:t>
            </a:r>
          </a:p>
        </p:txBody>
      </p:sp>
      <p:sp>
        <p:nvSpPr>
          <p:cNvPr id="21" name="テキスト ボックス 20">
            <a:extLst>
              <a:ext uri="{FF2B5EF4-FFF2-40B4-BE49-F238E27FC236}">
                <a16:creationId xmlns:a16="http://schemas.microsoft.com/office/drawing/2014/main" id="{951A0957-560C-011E-879E-0A5BBE995F8C}"/>
              </a:ext>
            </a:extLst>
          </p:cNvPr>
          <p:cNvSpPr txBox="1"/>
          <p:nvPr/>
        </p:nvSpPr>
        <p:spPr>
          <a:xfrm>
            <a:off x="30509" y="5308420"/>
            <a:ext cx="97548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応急手当所</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4" name="正方形/長方形 43">
            <a:extLst>
              <a:ext uri="{FF2B5EF4-FFF2-40B4-BE49-F238E27FC236}">
                <a16:creationId xmlns:a16="http://schemas.microsoft.com/office/drawing/2014/main" id="{210C3305-E6CE-513E-47E0-E36525FA463A}"/>
              </a:ext>
            </a:extLst>
          </p:cNvPr>
          <p:cNvSpPr/>
          <p:nvPr/>
        </p:nvSpPr>
        <p:spPr>
          <a:xfrm>
            <a:off x="353085" y="768314"/>
            <a:ext cx="11525062" cy="698106"/>
          </a:xfrm>
          <a:prstGeom prst="rect">
            <a:avLst/>
          </a:prstGeom>
          <a:solidFill>
            <a:schemeClr val="accent2">
              <a:lumMod val="40000"/>
              <a:lumOff val="60000"/>
            </a:schemeClr>
          </a:solidFill>
          <a:ln cmpd="tri">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 診療所には医師、看護師を配置し、看護師による問診・トリアージにより中等症以上と判断した場合は医師の診察（応急診療中心）を行う。応急手当所には看護師を配置し、医師の指示を必要としない創傷処置や一時的な静養の見守りを行う。</a:t>
            </a:r>
          </a:p>
        </p:txBody>
      </p:sp>
      <p:sp>
        <p:nvSpPr>
          <p:cNvPr id="60" name="テキスト ボックス 59">
            <a:extLst>
              <a:ext uri="{FF2B5EF4-FFF2-40B4-BE49-F238E27FC236}">
                <a16:creationId xmlns:a16="http://schemas.microsoft.com/office/drawing/2014/main" id="{05154EE9-6118-753F-F269-8F7A7A38A6AA}"/>
              </a:ext>
            </a:extLst>
          </p:cNvPr>
          <p:cNvSpPr txBox="1"/>
          <p:nvPr/>
        </p:nvSpPr>
        <p:spPr>
          <a:xfrm>
            <a:off x="8892139" y="5281648"/>
            <a:ext cx="2447086" cy="360365"/>
          </a:xfrm>
          <a:prstGeom prst="rect">
            <a:avLst/>
          </a:prstGeom>
          <a:solidFill>
            <a:srgbClr val="FFFF00"/>
          </a:solidFill>
        </p:spPr>
        <p:txBody>
          <a:bodyPr wrap="square" lIns="18000" tIns="10800" rIns="18000" bIns="108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「医師の対応が必要と判断した場合は応急手当所から診療所へ移動</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1032" name="グループ化 1031">
            <a:extLst>
              <a:ext uri="{FF2B5EF4-FFF2-40B4-BE49-F238E27FC236}">
                <a16:creationId xmlns:a16="http://schemas.microsoft.com/office/drawing/2014/main" id="{257BAFBC-4A4A-BE59-EF8B-24F17EA7DF0D}"/>
              </a:ext>
            </a:extLst>
          </p:cNvPr>
          <p:cNvGrpSpPr/>
          <p:nvPr/>
        </p:nvGrpSpPr>
        <p:grpSpPr>
          <a:xfrm>
            <a:off x="11339226" y="1504112"/>
            <a:ext cx="578724" cy="261450"/>
            <a:chOff x="7379091" y="2831002"/>
            <a:chExt cx="746805" cy="337384"/>
          </a:xfrm>
        </p:grpSpPr>
        <p:sp>
          <p:nvSpPr>
            <p:cNvPr id="1024" name="二等辺三角形 1023">
              <a:extLst>
                <a:ext uri="{FF2B5EF4-FFF2-40B4-BE49-F238E27FC236}">
                  <a16:creationId xmlns:a16="http://schemas.microsoft.com/office/drawing/2014/main" id="{5411ACC2-85F1-4E05-F22B-133C4C61F93E}"/>
                </a:ext>
              </a:extLst>
            </p:cNvPr>
            <p:cNvSpPr/>
            <p:nvPr/>
          </p:nvSpPr>
          <p:spPr>
            <a:xfrm rot="5400000">
              <a:off x="7294878" y="2915215"/>
              <a:ext cx="334334" cy="165908"/>
            </a:xfrm>
            <a:prstGeom prst="triangle">
              <a:avLst/>
            </a:prstGeom>
            <a:solidFill>
              <a:srgbClr val="FFC000"/>
            </a:solidFill>
            <a:ln w="38100" cap="rnd">
              <a:solidFill>
                <a:srgbClr val="FF6600"/>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25" name="二等辺三角形 1024">
              <a:extLst>
                <a:ext uri="{FF2B5EF4-FFF2-40B4-BE49-F238E27FC236}">
                  <a16:creationId xmlns:a16="http://schemas.microsoft.com/office/drawing/2014/main" id="{40DD21A4-7889-3545-AD94-0DBA9B9E297E}"/>
                </a:ext>
              </a:extLst>
            </p:cNvPr>
            <p:cNvSpPr/>
            <p:nvPr/>
          </p:nvSpPr>
          <p:spPr>
            <a:xfrm rot="5400000">
              <a:off x="7585923" y="2915215"/>
              <a:ext cx="334334" cy="165908"/>
            </a:xfrm>
            <a:prstGeom prst="triangle">
              <a:avLst/>
            </a:prstGeom>
            <a:solidFill>
              <a:srgbClr val="FFC000"/>
            </a:solidFill>
            <a:ln w="38100" cap="rnd">
              <a:solidFill>
                <a:srgbClr val="FF6600"/>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27" name="二等辺三角形 1026">
              <a:extLst>
                <a:ext uri="{FF2B5EF4-FFF2-40B4-BE49-F238E27FC236}">
                  <a16:creationId xmlns:a16="http://schemas.microsoft.com/office/drawing/2014/main" id="{F41C831B-C0A5-D275-960D-8E7DB37863B2}"/>
                </a:ext>
              </a:extLst>
            </p:cNvPr>
            <p:cNvSpPr/>
            <p:nvPr/>
          </p:nvSpPr>
          <p:spPr>
            <a:xfrm rot="5400000">
              <a:off x="7875775" y="2918265"/>
              <a:ext cx="334334" cy="165908"/>
            </a:xfrm>
            <a:prstGeom prst="triangle">
              <a:avLst/>
            </a:prstGeom>
            <a:solidFill>
              <a:srgbClr val="FFC000"/>
            </a:solidFill>
            <a:ln w="38100" cap="rnd">
              <a:solidFill>
                <a:srgbClr val="FF6600"/>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1038" name="グループ化 1037">
            <a:extLst>
              <a:ext uri="{FF2B5EF4-FFF2-40B4-BE49-F238E27FC236}">
                <a16:creationId xmlns:a16="http://schemas.microsoft.com/office/drawing/2014/main" id="{99754528-CDFC-9BA2-F085-85AB7760D082}"/>
              </a:ext>
            </a:extLst>
          </p:cNvPr>
          <p:cNvGrpSpPr/>
          <p:nvPr/>
        </p:nvGrpSpPr>
        <p:grpSpPr>
          <a:xfrm>
            <a:off x="9760175" y="2136811"/>
            <a:ext cx="1252459" cy="1069239"/>
            <a:chOff x="1116652" y="1489076"/>
            <a:chExt cx="1252459" cy="1069239"/>
          </a:xfrm>
        </p:grpSpPr>
        <p:pic>
          <p:nvPicPr>
            <p:cNvPr id="1039" name="Picture 2">
              <a:extLst>
                <a:ext uri="{FF2B5EF4-FFF2-40B4-BE49-F238E27FC236}">
                  <a16:creationId xmlns:a16="http://schemas.microsoft.com/office/drawing/2014/main" id="{5E7A7311-D7B8-0B38-4F33-7A3DFA41D610}"/>
                </a:ext>
              </a:extLst>
            </p:cNvPr>
            <p:cNvPicPr>
              <a:picLocks noChangeAspect="1" noChangeArrowheads="1"/>
            </p:cNvPicPr>
            <p:nvPr/>
          </p:nvPicPr>
          <p:blipFill>
            <a:blip r:embed="rId3" cstate="screen">
              <a:alphaModFix amt="4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1175098" y="1489076"/>
              <a:ext cx="1129879" cy="1069239"/>
            </a:xfrm>
            <a:prstGeom prst="rect">
              <a:avLst/>
            </a:prstGeom>
            <a:noFill/>
            <a:extLst>
              <a:ext uri="{909E8E84-426E-40DD-AFC4-6F175D3DCCD1}">
                <a14:hiddenFill xmlns:a14="http://schemas.microsoft.com/office/drawing/2010/main">
                  <a:solidFill>
                    <a:srgbClr val="FFFFFF"/>
                  </a:solidFill>
                </a14:hiddenFill>
              </a:ext>
            </a:extLst>
          </p:spPr>
        </p:pic>
        <p:sp>
          <p:nvSpPr>
            <p:cNvPr id="1041" name="テキスト ボックス 1040">
              <a:extLst>
                <a:ext uri="{FF2B5EF4-FFF2-40B4-BE49-F238E27FC236}">
                  <a16:creationId xmlns:a16="http://schemas.microsoft.com/office/drawing/2014/main" id="{DB66C696-C7AF-F454-3E5D-2EE2AC189D92}"/>
                </a:ext>
              </a:extLst>
            </p:cNvPr>
            <p:cNvSpPr txBox="1"/>
            <p:nvPr/>
          </p:nvSpPr>
          <p:spPr>
            <a:xfrm>
              <a:off x="1116652" y="1921251"/>
              <a:ext cx="1252459" cy="253916"/>
            </a:xfrm>
            <a:prstGeom prst="rect">
              <a:avLst/>
            </a:prstGeom>
            <a:solidFill>
              <a:srgbClr val="FFFFFF">
                <a:alpha val="6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危機管理センター</a:t>
              </a:r>
            </a:p>
          </p:txBody>
        </p:sp>
      </p:grpSp>
      <p:sp>
        <p:nvSpPr>
          <p:cNvPr id="1052" name="テキスト ボックス 1051">
            <a:extLst>
              <a:ext uri="{FF2B5EF4-FFF2-40B4-BE49-F238E27FC236}">
                <a16:creationId xmlns:a16="http://schemas.microsoft.com/office/drawing/2014/main" id="{0DB05E87-7DBE-183F-7CF1-C53AD8A3AFD1}"/>
              </a:ext>
            </a:extLst>
          </p:cNvPr>
          <p:cNvSpPr txBox="1"/>
          <p:nvPr/>
        </p:nvSpPr>
        <p:spPr>
          <a:xfrm>
            <a:off x="7539368" y="3976967"/>
            <a:ext cx="1902903" cy="43088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薬の処方は１回分かつ服薬の確認をすること</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3" name="Picture 2" descr="担架で搬送される人のイラスト | かわいいフリー素材集 いらすとや">
            <a:extLst>
              <a:ext uri="{FF2B5EF4-FFF2-40B4-BE49-F238E27FC236}">
                <a16:creationId xmlns:a16="http://schemas.microsoft.com/office/drawing/2014/main" id="{60C33711-D395-097D-263B-D6F56DCC6E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201" y="1777898"/>
            <a:ext cx="945910" cy="8581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看護師が外来患者に問診しているイラスト">
            <a:extLst>
              <a:ext uri="{FF2B5EF4-FFF2-40B4-BE49-F238E27FC236}">
                <a16:creationId xmlns:a16="http://schemas.microsoft.com/office/drawing/2014/main" id="{6AAAAC35-CC9B-DC06-ACE4-4639040C34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7944" y="1825888"/>
            <a:ext cx="739850" cy="7398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内科検診のイラスト | かわいいフリー素材集 いらすとや">
            <a:extLst>
              <a:ext uri="{FF2B5EF4-FFF2-40B4-BE49-F238E27FC236}">
                <a16:creationId xmlns:a16="http://schemas.microsoft.com/office/drawing/2014/main" id="{BA8C8810-4B46-7EFE-D94C-B5AE753A86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6743" y="2250687"/>
            <a:ext cx="894028" cy="1054349"/>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D1E0EF83-0622-1057-7411-440E34F68B74}"/>
              </a:ext>
            </a:extLst>
          </p:cNvPr>
          <p:cNvPicPr>
            <a:picLocks noChangeAspect="1"/>
          </p:cNvPicPr>
          <p:nvPr/>
        </p:nvPicPr>
        <p:blipFill>
          <a:blip r:embed="rId8"/>
          <a:stretch>
            <a:fillRect/>
          </a:stretch>
        </p:blipFill>
        <p:spPr>
          <a:xfrm>
            <a:off x="3968394" y="2604614"/>
            <a:ext cx="1090419" cy="1414016"/>
          </a:xfrm>
          <a:prstGeom prst="rect">
            <a:avLst/>
          </a:prstGeom>
        </p:spPr>
      </p:pic>
      <p:pic>
        <p:nvPicPr>
          <p:cNvPr id="11" name="図 10">
            <a:extLst>
              <a:ext uri="{FF2B5EF4-FFF2-40B4-BE49-F238E27FC236}">
                <a16:creationId xmlns:a16="http://schemas.microsoft.com/office/drawing/2014/main" id="{362E3421-CAF9-B686-BFC4-33C0298F15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41293" y="2855077"/>
            <a:ext cx="1008620" cy="705619"/>
          </a:xfrm>
          <a:prstGeom prst="rect">
            <a:avLst/>
          </a:prstGeom>
        </p:spPr>
      </p:pic>
      <p:pic>
        <p:nvPicPr>
          <p:cNvPr id="1036" name="Picture 12" descr="安静にしている人のイラスト | かわいいフリー素材集 いらすとや">
            <a:extLst>
              <a:ext uri="{FF2B5EF4-FFF2-40B4-BE49-F238E27FC236}">
                <a16:creationId xmlns:a16="http://schemas.microsoft.com/office/drawing/2014/main" id="{A2DEA6E1-9388-BA5E-4933-4AC66D3A91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7182" y="1957300"/>
            <a:ext cx="933777" cy="878849"/>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6CADD7DB-E86E-5F07-339F-0A4143732A51}"/>
              </a:ext>
            </a:extLst>
          </p:cNvPr>
          <p:cNvSpPr txBox="1"/>
          <p:nvPr/>
        </p:nvSpPr>
        <p:spPr>
          <a:xfrm>
            <a:off x="3654177" y="1493875"/>
            <a:ext cx="9845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トリアージ</a:t>
            </a:r>
          </a:p>
        </p:txBody>
      </p:sp>
      <p:sp>
        <p:nvSpPr>
          <p:cNvPr id="6" name="テキスト ボックス 5">
            <a:extLst>
              <a:ext uri="{FF2B5EF4-FFF2-40B4-BE49-F238E27FC236}">
                <a16:creationId xmlns:a16="http://schemas.microsoft.com/office/drawing/2014/main" id="{2B55D99E-A5F5-2FED-0A7F-B0F6EB3F72D8}"/>
              </a:ext>
            </a:extLst>
          </p:cNvPr>
          <p:cNvSpPr txBox="1"/>
          <p:nvPr/>
        </p:nvSpPr>
        <p:spPr>
          <a:xfrm>
            <a:off x="5555855" y="2781603"/>
            <a:ext cx="1327175" cy="26161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静養</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2D587496-6AE6-8C4D-F123-670FA2DF5DC5}"/>
              </a:ext>
            </a:extLst>
          </p:cNvPr>
          <p:cNvSpPr txBox="1"/>
          <p:nvPr/>
        </p:nvSpPr>
        <p:spPr>
          <a:xfrm>
            <a:off x="9783782" y="3232898"/>
            <a:ext cx="1327175" cy="26161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転院調整</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DECD10AC-28BE-3BEB-81E8-ABE9AA18A004}"/>
              </a:ext>
            </a:extLst>
          </p:cNvPr>
          <p:cNvSpPr txBox="1"/>
          <p:nvPr/>
        </p:nvSpPr>
        <p:spPr>
          <a:xfrm>
            <a:off x="11003506" y="3580664"/>
            <a:ext cx="1327175" cy="26161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転院搬送</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22" name="Picture 4" descr="f:id:sunao-hiroba:20190904175714p:plain">
            <a:extLst>
              <a:ext uri="{FF2B5EF4-FFF2-40B4-BE49-F238E27FC236}">
                <a16:creationId xmlns:a16="http://schemas.microsoft.com/office/drawing/2014/main" id="{4CBD46BB-0A78-3ED6-3C82-5E53BF0A05A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5220" y="2849892"/>
            <a:ext cx="814523" cy="1047611"/>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a16="http://schemas.microsoft.com/office/drawing/2014/main" id="{66B3EED9-96F4-E82D-0A9A-2BC94CF1DD9E}"/>
              </a:ext>
            </a:extLst>
          </p:cNvPr>
          <p:cNvSpPr txBox="1"/>
          <p:nvPr/>
        </p:nvSpPr>
        <p:spPr>
          <a:xfrm>
            <a:off x="950989" y="2588282"/>
            <a:ext cx="1737558" cy="26161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協会救護隊による搬送</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AB02A6A8-13F5-0FB1-1CBC-7D89806DF094}"/>
              </a:ext>
            </a:extLst>
          </p:cNvPr>
          <p:cNvSpPr txBox="1"/>
          <p:nvPr/>
        </p:nvSpPr>
        <p:spPr>
          <a:xfrm>
            <a:off x="1390202" y="3845668"/>
            <a:ext cx="1788623" cy="43088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介添えによる来所</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ウォークイン</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31" name="図 30" descr="挿絵 が含まれている画像&#10;&#10;自動的に生成された説明">
            <a:extLst>
              <a:ext uri="{FF2B5EF4-FFF2-40B4-BE49-F238E27FC236}">
                <a16:creationId xmlns:a16="http://schemas.microsoft.com/office/drawing/2014/main" id="{5F9DD75A-F6BB-A3F9-4B24-9A592121A96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30471" y="2709701"/>
            <a:ext cx="820405" cy="820405"/>
          </a:xfrm>
          <a:prstGeom prst="rect">
            <a:avLst/>
          </a:prstGeom>
        </p:spPr>
      </p:pic>
      <p:sp>
        <p:nvSpPr>
          <p:cNvPr id="33" name="テキスト ボックス 32">
            <a:extLst>
              <a:ext uri="{FF2B5EF4-FFF2-40B4-BE49-F238E27FC236}">
                <a16:creationId xmlns:a16="http://schemas.microsoft.com/office/drawing/2014/main" id="{0FB68AE1-2951-A4FD-C003-511301EBCA03}"/>
              </a:ext>
            </a:extLst>
          </p:cNvPr>
          <p:cNvSpPr txBox="1"/>
          <p:nvPr/>
        </p:nvSpPr>
        <p:spPr>
          <a:xfrm>
            <a:off x="6290687" y="3575283"/>
            <a:ext cx="1327175" cy="26161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創傷処置</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4" name="矢印: 上向き折線 33">
            <a:extLst>
              <a:ext uri="{FF2B5EF4-FFF2-40B4-BE49-F238E27FC236}">
                <a16:creationId xmlns:a16="http://schemas.microsoft.com/office/drawing/2014/main" id="{85D529A5-5FB5-08CB-8EB6-5B7FC5BFBA1F}"/>
              </a:ext>
            </a:extLst>
          </p:cNvPr>
          <p:cNvSpPr/>
          <p:nvPr/>
        </p:nvSpPr>
        <p:spPr>
          <a:xfrm>
            <a:off x="7350705" y="4729099"/>
            <a:ext cx="1288949" cy="951924"/>
          </a:xfrm>
          <a:prstGeom prst="bentUpArrow">
            <a:avLst>
              <a:gd name="adj1" fmla="val 18596"/>
              <a:gd name="adj2" fmla="val 25457"/>
              <a:gd name="adj3" fmla="val 25000"/>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テキスト ボックス 40">
            <a:extLst>
              <a:ext uri="{FF2B5EF4-FFF2-40B4-BE49-F238E27FC236}">
                <a16:creationId xmlns:a16="http://schemas.microsoft.com/office/drawing/2014/main" id="{E99F9458-15C0-A6E2-11DA-24F3E3B8524A}"/>
              </a:ext>
            </a:extLst>
          </p:cNvPr>
          <p:cNvSpPr txBox="1"/>
          <p:nvPr/>
        </p:nvSpPr>
        <p:spPr>
          <a:xfrm>
            <a:off x="5833991" y="1501551"/>
            <a:ext cx="13516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創傷処置・静養</a:t>
            </a:r>
          </a:p>
        </p:txBody>
      </p:sp>
      <p:sp>
        <p:nvSpPr>
          <p:cNvPr id="42" name="テキスト ボックス 41">
            <a:extLst>
              <a:ext uri="{FF2B5EF4-FFF2-40B4-BE49-F238E27FC236}">
                <a16:creationId xmlns:a16="http://schemas.microsoft.com/office/drawing/2014/main" id="{FABB3587-6F57-F3A2-05FB-005F50D1F07B}"/>
              </a:ext>
            </a:extLst>
          </p:cNvPr>
          <p:cNvSpPr txBox="1"/>
          <p:nvPr/>
        </p:nvSpPr>
        <p:spPr>
          <a:xfrm>
            <a:off x="8007490" y="1494083"/>
            <a:ext cx="124264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必要に応じて</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医師の診察</a:t>
            </a:r>
          </a:p>
        </p:txBody>
      </p:sp>
      <p:sp>
        <p:nvSpPr>
          <p:cNvPr id="43" name="テキスト ボックス 42">
            <a:extLst>
              <a:ext uri="{FF2B5EF4-FFF2-40B4-BE49-F238E27FC236}">
                <a16:creationId xmlns:a16="http://schemas.microsoft.com/office/drawing/2014/main" id="{C7660D5E-6F93-C2D4-3B78-54F71AE9E3A9}"/>
              </a:ext>
            </a:extLst>
          </p:cNvPr>
          <p:cNvSpPr txBox="1"/>
          <p:nvPr/>
        </p:nvSpPr>
        <p:spPr>
          <a:xfrm>
            <a:off x="10088851" y="1493875"/>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場外搬送</a:t>
            </a:r>
          </a:p>
        </p:txBody>
      </p:sp>
      <p:sp>
        <p:nvSpPr>
          <p:cNvPr id="46" name="テキスト ボックス 45">
            <a:extLst>
              <a:ext uri="{FF2B5EF4-FFF2-40B4-BE49-F238E27FC236}">
                <a16:creationId xmlns:a16="http://schemas.microsoft.com/office/drawing/2014/main" id="{7744D5DE-A608-C628-8BA5-765CA53C8AE8}"/>
              </a:ext>
            </a:extLst>
          </p:cNvPr>
          <p:cNvSpPr txBox="1"/>
          <p:nvPr/>
        </p:nvSpPr>
        <p:spPr>
          <a:xfrm>
            <a:off x="9632742" y="3840815"/>
            <a:ext cx="2305312" cy="529642"/>
          </a:xfrm>
          <a:prstGeom prst="rect">
            <a:avLst/>
          </a:prstGeom>
          <a:solidFill>
            <a:srgbClr val="FF0101"/>
          </a:solidFill>
        </p:spPr>
        <p:txBody>
          <a:bodyPr wrap="square" lIns="18000" tIns="10800" rIns="18000" bIns="108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「医師の診察の結果、場外搬送が必要となった場合は統括医療責任者に転院要請する</a:t>
            </a:r>
            <a:endParaRPr kumimoji="1" lang="en-US" altLang="ja-JP"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25" name="グループ化 24">
            <a:extLst>
              <a:ext uri="{FF2B5EF4-FFF2-40B4-BE49-F238E27FC236}">
                <a16:creationId xmlns:a16="http://schemas.microsoft.com/office/drawing/2014/main" id="{9D6168F8-2CA6-4115-363D-6A8D379193D1}"/>
              </a:ext>
            </a:extLst>
          </p:cNvPr>
          <p:cNvGrpSpPr/>
          <p:nvPr/>
        </p:nvGrpSpPr>
        <p:grpSpPr>
          <a:xfrm>
            <a:off x="2657122" y="1504112"/>
            <a:ext cx="578724" cy="261450"/>
            <a:chOff x="7379091" y="2831002"/>
            <a:chExt cx="746805" cy="337384"/>
          </a:xfrm>
        </p:grpSpPr>
        <p:sp>
          <p:nvSpPr>
            <p:cNvPr id="26" name="二等辺三角形 25">
              <a:extLst>
                <a:ext uri="{FF2B5EF4-FFF2-40B4-BE49-F238E27FC236}">
                  <a16:creationId xmlns:a16="http://schemas.microsoft.com/office/drawing/2014/main" id="{9CE10386-AED0-867B-676A-9D3224413888}"/>
                </a:ext>
              </a:extLst>
            </p:cNvPr>
            <p:cNvSpPr/>
            <p:nvPr/>
          </p:nvSpPr>
          <p:spPr>
            <a:xfrm rot="5400000">
              <a:off x="7294878" y="2915215"/>
              <a:ext cx="334334" cy="165908"/>
            </a:xfrm>
            <a:prstGeom prst="triangle">
              <a:avLst/>
            </a:prstGeom>
            <a:solidFill>
              <a:srgbClr val="FFC000"/>
            </a:solidFill>
            <a:ln w="38100" cap="rnd">
              <a:solidFill>
                <a:srgbClr val="FF6600"/>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7" name="二等辺三角形 26">
              <a:extLst>
                <a:ext uri="{FF2B5EF4-FFF2-40B4-BE49-F238E27FC236}">
                  <a16:creationId xmlns:a16="http://schemas.microsoft.com/office/drawing/2014/main" id="{A1E654F6-033F-8AF2-4799-AA011EDB90E1}"/>
                </a:ext>
              </a:extLst>
            </p:cNvPr>
            <p:cNvSpPr/>
            <p:nvPr/>
          </p:nvSpPr>
          <p:spPr>
            <a:xfrm rot="5400000">
              <a:off x="7585923" y="2915215"/>
              <a:ext cx="334334" cy="165908"/>
            </a:xfrm>
            <a:prstGeom prst="triangle">
              <a:avLst/>
            </a:prstGeom>
            <a:solidFill>
              <a:srgbClr val="FFC000"/>
            </a:solidFill>
            <a:ln w="38100" cap="rnd">
              <a:solidFill>
                <a:srgbClr val="FF6600"/>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二等辺三角形 29">
              <a:extLst>
                <a:ext uri="{FF2B5EF4-FFF2-40B4-BE49-F238E27FC236}">
                  <a16:creationId xmlns:a16="http://schemas.microsoft.com/office/drawing/2014/main" id="{36310E33-1092-E1BF-3DC5-7D472BE68673}"/>
                </a:ext>
              </a:extLst>
            </p:cNvPr>
            <p:cNvSpPr/>
            <p:nvPr/>
          </p:nvSpPr>
          <p:spPr>
            <a:xfrm rot="5400000">
              <a:off x="7875775" y="2918265"/>
              <a:ext cx="334334" cy="165908"/>
            </a:xfrm>
            <a:prstGeom prst="triangle">
              <a:avLst/>
            </a:prstGeom>
            <a:solidFill>
              <a:srgbClr val="FFC000"/>
            </a:solidFill>
            <a:ln w="38100" cap="rnd">
              <a:solidFill>
                <a:srgbClr val="FF6600"/>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32" name="グループ化 31">
            <a:extLst>
              <a:ext uri="{FF2B5EF4-FFF2-40B4-BE49-F238E27FC236}">
                <a16:creationId xmlns:a16="http://schemas.microsoft.com/office/drawing/2014/main" id="{BEF4803E-4E28-F7EB-ADA1-B1A7D8FB1C19}"/>
              </a:ext>
            </a:extLst>
          </p:cNvPr>
          <p:cNvGrpSpPr/>
          <p:nvPr/>
        </p:nvGrpSpPr>
        <p:grpSpPr>
          <a:xfrm>
            <a:off x="5138522" y="1504112"/>
            <a:ext cx="578724" cy="261450"/>
            <a:chOff x="7379091" y="2831002"/>
            <a:chExt cx="746805" cy="337384"/>
          </a:xfrm>
        </p:grpSpPr>
        <p:sp>
          <p:nvSpPr>
            <p:cNvPr id="36" name="二等辺三角形 35">
              <a:extLst>
                <a:ext uri="{FF2B5EF4-FFF2-40B4-BE49-F238E27FC236}">
                  <a16:creationId xmlns:a16="http://schemas.microsoft.com/office/drawing/2014/main" id="{C2BAE64B-8F7C-A542-D6B1-B28A63353AA7}"/>
                </a:ext>
              </a:extLst>
            </p:cNvPr>
            <p:cNvSpPr/>
            <p:nvPr/>
          </p:nvSpPr>
          <p:spPr>
            <a:xfrm rot="5400000">
              <a:off x="7294878" y="2915215"/>
              <a:ext cx="334334" cy="165908"/>
            </a:xfrm>
            <a:prstGeom prst="triangle">
              <a:avLst/>
            </a:prstGeom>
            <a:solidFill>
              <a:srgbClr val="FFC000"/>
            </a:solidFill>
            <a:ln w="38100" cap="rnd">
              <a:solidFill>
                <a:srgbClr val="FF6600"/>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7" name="二等辺三角形 36">
              <a:extLst>
                <a:ext uri="{FF2B5EF4-FFF2-40B4-BE49-F238E27FC236}">
                  <a16:creationId xmlns:a16="http://schemas.microsoft.com/office/drawing/2014/main" id="{A04D3A7C-8455-ECBF-60CF-43F8FC10F225}"/>
                </a:ext>
              </a:extLst>
            </p:cNvPr>
            <p:cNvSpPr/>
            <p:nvPr/>
          </p:nvSpPr>
          <p:spPr>
            <a:xfrm rot="5400000">
              <a:off x="7585923" y="2915215"/>
              <a:ext cx="334334" cy="165908"/>
            </a:xfrm>
            <a:prstGeom prst="triangle">
              <a:avLst/>
            </a:prstGeom>
            <a:solidFill>
              <a:srgbClr val="FFC000"/>
            </a:solidFill>
            <a:ln w="38100" cap="rnd">
              <a:solidFill>
                <a:srgbClr val="FF6600"/>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8" name="二等辺三角形 37">
              <a:extLst>
                <a:ext uri="{FF2B5EF4-FFF2-40B4-BE49-F238E27FC236}">
                  <a16:creationId xmlns:a16="http://schemas.microsoft.com/office/drawing/2014/main" id="{0CBC6B92-0E4B-239E-CD22-19A854379E11}"/>
                </a:ext>
              </a:extLst>
            </p:cNvPr>
            <p:cNvSpPr/>
            <p:nvPr/>
          </p:nvSpPr>
          <p:spPr>
            <a:xfrm rot="5400000">
              <a:off x="7875775" y="2918265"/>
              <a:ext cx="334334" cy="165908"/>
            </a:xfrm>
            <a:prstGeom prst="triangle">
              <a:avLst/>
            </a:prstGeom>
            <a:solidFill>
              <a:srgbClr val="FFC000"/>
            </a:solidFill>
            <a:ln w="38100" cap="rnd">
              <a:solidFill>
                <a:srgbClr val="FF6600"/>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40" name="グループ化 39">
            <a:extLst>
              <a:ext uri="{FF2B5EF4-FFF2-40B4-BE49-F238E27FC236}">
                <a16:creationId xmlns:a16="http://schemas.microsoft.com/office/drawing/2014/main" id="{8A6278A1-7C88-F7E5-AB4B-B511044366D4}"/>
              </a:ext>
            </a:extLst>
          </p:cNvPr>
          <p:cNvGrpSpPr/>
          <p:nvPr/>
        </p:nvGrpSpPr>
        <p:grpSpPr>
          <a:xfrm>
            <a:off x="7372119" y="1504112"/>
            <a:ext cx="578724" cy="261450"/>
            <a:chOff x="7379091" y="2831002"/>
            <a:chExt cx="746805" cy="337384"/>
          </a:xfrm>
        </p:grpSpPr>
        <p:sp>
          <p:nvSpPr>
            <p:cNvPr id="47" name="二等辺三角形 46">
              <a:extLst>
                <a:ext uri="{FF2B5EF4-FFF2-40B4-BE49-F238E27FC236}">
                  <a16:creationId xmlns:a16="http://schemas.microsoft.com/office/drawing/2014/main" id="{FDF6FA4F-7D26-C0C4-A662-6DA741A69024}"/>
                </a:ext>
              </a:extLst>
            </p:cNvPr>
            <p:cNvSpPr/>
            <p:nvPr/>
          </p:nvSpPr>
          <p:spPr>
            <a:xfrm rot="5400000">
              <a:off x="7294878" y="2915215"/>
              <a:ext cx="334334" cy="165908"/>
            </a:xfrm>
            <a:prstGeom prst="triangle">
              <a:avLst/>
            </a:prstGeom>
            <a:solidFill>
              <a:srgbClr val="FFC000"/>
            </a:solidFill>
            <a:ln w="38100" cap="rnd">
              <a:solidFill>
                <a:srgbClr val="FF6600"/>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8" name="二等辺三角形 47">
              <a:extLst>
                <a:ext uri="{FF2B5EF4-FFF2-40B4-BE49-F238E27FC236}">
                  <a16:creationId xmlns:a16="http://schemas.microsoft.com/office/drawing/2014/main" id="{25DB81C7-4705-3BCA-1F2D-D6B1C8A19BCA}"/>
                </a:ext>
              </a:extLst>
            </p:cNvPr>
            <p:cNvSpPr/>
            <p:nvPr/>
          </p:nvSpPr>
          <p:spPr>
            <a:xfrm rot="5400000">
              <a:off x="7585923" y="2915215"/>
              <a:ext cx="334334" cy="165908"/>
            </a:xfrm>
            <a:prstGeom prst="triangle">
              <a:avLst/>
            </a:prstGeom>
            <a:solidFill>
              <a:srgbClr val="FFC000"/>
            </a:solidFill>
            <a:ln w="38100" cap="rnd">
              <a:solidFill>
                <a:srgbClr val="FF6600"/>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9" name="二等辺三角形 48">
              <a:extLst>
                <a:ext uri="{FF2B5EF4-FFF2-40B4-BE49-F238E27FC236}">
                  <a16:creationId xmlns:a16="http://schemas.microsoft.com/office/drawing/2014/main" id="{0CC6447C-8C10-665E-D653-E619343A3064}"/>
                </a:ext>
              </a:extLst>
            </p:cNvPr>
            <p:cNvSpPr/>
            <p:nvPr/>
          </p:nvSpPr>
          <p:spPr>
            <a:xfrm rot="5400000">
              <a:off x="7875775" y="2918265"/>
              <a:ext cx="334334" cy="165908"/>
            </a:xfrm>
            <a:prstGeom prst="triangle">
              <a:avLst/>
            </a:prstGeom>
            <a:solidFill>
              <a:srgbClr val="FFC000"/>
            </a:solidFill>
            <a:ln w="38100" cap="rnd">
              <a:solidFill>
                <a:srgbClr val="FF6600"/>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50" name="グループ化 49">
            <a:extLst>
              <a:ext uri="{FF2B5EF4-FFF2-40B4-BE49-F238E27FC236}">
                <a16:creationId xmlns:a16="http://schemas.microsoft.com/office/drawing/2014/main" id="{3B2D7DED-5CFA-5A6E-D54F-349E5429D827}"/>
              </a:ext>
            </a:extLst>
          </p:cNvPr>
          <p:cNvGrpSpPr/>
          <p:nvPr/>
        </p:nvGrpSpPr>
        <p:grpSpPr>
          <a:xfrm>
            <a:off x="9315015" y="1504112"/>
            <a:ext cx="578724" cy="261450"/>
            <a:chOff x="7379091" y="2831002"/>
            <a:chExt cx="746805" cy="337384"/>
          </a:xfrm>
        </p:grpSpPr>
        <p:sp>
          <p:nvSpPr>
            <p:cNvPr id="51" name="二等辺三角形 50">
              <a:extLst>
                <a:ext uri="{FF2B5EF4-FFF2-40B4-BE49-F238E27FC236}">
                  <a16:creationId xmlns:a16="http://schemas.microsoft.com/office/drawing/2014/main" id="{94EC1B31-96F7-B3DA-8CCC-59B6F27477D2}"/>
                </a:ext>
              </a:extLst>
            </p:cNvPr>
            <p:cNvSpPr/>
            <p:nvPr/>
          </p:nvSpPr>
          <p:spPr>
            <a:xfrm rot="5400000">
              <a:off x="7294878" y="2915215"/>
              <a:ext cx="334334" cy="165908"/>
            </a:xfrm>
            <a:prstGeom prst="triangle">
              <a:avLst/>
            </a:prstGeom>
            <a:solidFill>
              <a:srgbClr val="FFC000"/>
            </a:solidFill>
            <a:ln w="38100" cap="rnd">
              <a:solidFill>
                <a:srgbClr val="FF6600"/>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2" name="二等辺三角形 51">
              <a:extLst>
                <a:ext uri="{FF2B5EF4-FFF2-40B4-BE49-F238E27FC236}">
                  <a16:creationId xmlns:a16="http://schemas.microsoft.com/office/drawing/2014/main" id="{BA3188FE-50E3-B137-F4E4-CBA9CD8A1788}"/>
                </a:ext>
              </a:extLst>
            </p:cNvPr>
            <p:cNvSpPr/>
            <p:nvPr/>
          </p:nvSpPr>
          <p:spPr>
            <a:xfrm rot="5400000">
              <a:off x="7585923" y="2915215"/>
              <a:ext cx="334334" cy="165908"/>
            </a:xfrm>
            <a:prstGeom prst="triangle">
              <a:avLst/>
            </a:prstGeom>
            <a:solidFill>
              <a:srgbClr val="FFC000"/>
            </a:solidFill>
            <a:ln w="38100" cap="rnd">
              <a:solidFill>
                <a:srgbClr val="FF6600"/>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3" name="二等辺三角形 52">
              <a:extLst>
                <a:ext uri="{FF2B5EF4-FFF2-40B4-BE49-F238E27FC236}">
                  <a16:creationId xmlns:a16="http://schemas.microsoft.com/office/drawing/2014/main" id="{974EF937-EAC9-C90E-784E-E309AFF84596}"/>
                </a:ext>
              </a:extLst>
            </p:cNvPr>
            <p:cNvSpPr/>
            <p:nvPr/>
          </p:nvSpPr>
          <p:spPr>
            <a:xfrm rot="5400000">
              <a:off x="7875775" y="2918265"/>
              <a:ext cx="334334" cy="165908"/>
            </a:xfrm>
            <a:prstGeom prst="triangle">
              <a:avLst/>
            </a:prstGeom>
            <a:solidFill>
              <a:srgbClr val="FFC000"/>
            </a:solidFill>
            <a:ln w="38100" cap="rnd">
              <a:solidFill>
                <a:srgbClr val="FF6600"/>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pic>
        <p:nvPicPr>
          <p:cNvPr id="2" name="Picture 4" descr="f:id:sunao-hiroba:20190904175714p:plain">
            <a:extLst>
              <a:ext uri="{FF2B5EF4-FFF2-40B4-BE49-F238E27FC236}">
                <a16:creationId xmlns:a16="http://schemas.microsoft.com/office/drawing/2014/main" id="{CF3F2D09-A9F2-BB51-8F6D-A0E0B56F1F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98025" y="4832667"/>
            <a:ext cx="814523" cy="1047611"/>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C206108C-445B-F91D-18A5-E65F18EEBACC}"/>
              </a:ext>
            </a:extLst>
          </p:cNvPr>
          <p:cNvSpPr txBox="1"/>
          <p:nvPr/>
        </p:nvSpPr>
        <p:spPr>
          <a:xfrm>
            <a:off x="1113028" y="5851948"/>
            <a:ext cx="1788623" cy="43088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介添えによる来所</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ウォークイン</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5" name="Picture 12" descr="安静にしている人のイラスト | かわいいフリー素材集 いらすとや">
            <a:extLst>
              <a:ext uri="{FF2B5EF4-FFF2-40B4-BE49-F238E27FC236}">
                <a16:creationId xmlns:a16="http://schemas.microsoft.com/office/drawing/2014/main" id="{818957DE-4B3F-2D63-D058-2D09B5D4925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0264" y="4794365"/>
            <a:ext cx="933777" cy="878849"/>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D2E2CBF2-FD95-555C-19FD-E80E2A3F3A8D}"/>
              </a:ext>
            </a:extLst>
          </p:cNvPr>
          <p:cNvSpPr txBox="1"/>
          <p:nvPr/>
        </p:nvSpPr>
        <p:spPr>
          <a:xfrm>
            <a:off x="5548937" y="5618668"/>
            <a:ext cx="1327175" cy="26161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静養</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28" name="図 27" descr="挿絵 が含まれている画像&#10;&#10;自動的に生成された説明">
            <a:extLst>
              <a:ext uri="{FF2B5EF4-FFF2-40B4-BE49-F238E27FC236}">
                <a16:creationId xmlns:a16="http://schemas.microsoft.com/office/drawing/2014/main" id="{C2C48F85-4E22-DD09-D6D0-DFCC9D88100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23553" y="5546766"/>
            <a:ext cx="820405" cy="820405"/>
          </a:xfrm>
          <a:prstGeom prst="rect">
            <a:avLst/>
          </a:prstGeom>
        </p:spPr>
      </p:pic>
      <p:sp>
        <p:nvSpPr>
          <p:cNvPr id="35" name="テキスト ボックス 34">
            <a:extLst>
              <a:ext uri="{FF2B5EF4-FFF2-40B4-BE49-F238E27FC236}">
                <a16:creationId xmlns:a16="http://schemas.microsoft.com/office/drawing/2014/main" id="{C3FB84F8-7C45-6D1C-E132-D370737BF51F}"/>
              </a:ext>
            </a:extLst>
          </p:cNvPr>
          <p:cNvSpPr txBox="1"/>
          <p:nvPr/>
        </p:nvSpPr>
        <p:spPr>
          <a:xfrm>
            <a:off x="6283769" y="6412348"/>
            <a:ext cx="1327175" cy="26161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創傷処置</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4" name="吹き出し: 四角形 53">
            <a:extLst>
              <a:ext uri="{FF2B5EF4-FFF2-40B4-BE49-F238E27FC236}">
                <a16:creationId xmlns:a16="http://schemas.microsoft.com/office/drawing/2014/main" id="{AC008643-C126-2FE0-3BD0-F92EDACA1854}"/>
              </a:ext>
            </a:extLst>
          </p:cNvPr>
          <p:cNvSpPr/>
          <p:nvPr/>
        </p:nvSpPr>
        <p:spPr>
          <a:xfrm rot="5400000">
            <a:off x="3853251" y="5183935"/>
            <a:ext cx="1530324" cy="1275153"/>
          </a:xfrm>
          <a:prstGeom prst="wedgeRectCallout">
            <a:avLst>
              <a:gd name="adj1" fmla="val -61175"/>
              <a:gd name="adj2" fmla="val 5038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55" name="Picture 6" descr="看護師が外来患者に問診しているイラスト">
            <a:extLst>
              <a:ext uri="{FF2B5EF4-FFF2-40B4-BE49-F238E27FC236}">
                <a16:creationId xmlns:a16="http://schemas.microsoft.com/office/drawing/2014/main" id="{A9E8757C-12C3-40F9-4622-20134E86F1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699" y="4662054"/>
            <a:ext cx="739850" cy="739850"/>
          </a:xfrm>
          <a:prstGeom prst="rect">
            <a:avLst/>
          </a:prstGeom>
          <a:noFill/>
          <a:extLst>
            <a:ext uri="{909E8E84-426E-40DD-AFC4-6F175D3DCCD1}">
              <a14:hiddenFill xmlns:a14="http://schemas.microsoft.com/office/drawing/2010/main">
                <a:solidFill>
                  <a:srgbClr val="FFFFFF"/>
                </a:solidFill>
              </a14:hiddenFill>
            </a:ext>
          </a:extLst>
        </p:spPr>
      </p:pic>
      <p:pic>
        <p:nvPicPr>
          <p:cNvPr id="56" name="図 55">
            <a:extLst>
              <a:ext uri="{FF2B5EF4-FFF2-40B4-BE49-F238E27FC236}">
                <a16:creationId xmlns:a16="http://schemas.microsoft.com/office/drawing/2014/main" id="{A8FF0306-604B-40C1-B6E7-3C1A39830934}"/>
              </a:ext>
            </a:extLst>
          </p:cNvPr>
          <p:cNvPicPr>
            <a:picLocks noChangeAspect="1"/>
          </p:cNvPicPr>
          <p:nvPr/>
        </p:nvPicPr>
        <p:blipFill>
          <a:blip r:embed="rId8"/>
          <a:stretch>
            <a:fillRect/>
          </a:stretch>
        </p:blipFill>
        <p:spPr>
          <a:xfrm>
            <a:off x="4077242" y="5155085"/>
            <a:ext cx="1090419" cy="1414016"/>
          </a:xfrm>
          <a:prstGeom prst="rect">
            <a:avLst/>
          </a:prstGeom>
        </p:spPr>
      </p:pic>
      <p:cxnSp>
        <p:nvCxnSpPr>
          <p:cNvPr id="58" name="直線コネクタ 57">
            <a:extLst>
              <a:ext uri="{FF2B5EF4-FFF2-40B4-BE49-F238E27FC236}">
                <a16:creationId xmlns:a16="http://schemas.microsoft.com/office/drawing/2014/main" id="{131273BC-1F8E-D4D2-842A-E3068897A617}"/>
              </a:ext>
            </a:extLst>
          </p:cNvPr>
          <p:cNvCxnSpPr>
            <a:cxnSpLocks/>
          </p:cNvCxnSpPr>
          <p:nvPr/>
        </p:nvCxnSpPr>
        <p:spPr>
          <a:xfrm>
            <a:off x="0" y="4523249"/>
            <a:ext cx="1219200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40B751EE-522D-1B1C-7D5E-F8BE9BE9E930}"/>
              </a:ext>
            </a:extLst>
          </p:cNvPr>
          <p:cNvCxnSpPr>
            <a:cxnSpLocks/>
          </p:cNvCxnSpPr>
          <p:nvPr/>
        </p:nvCxnSpPr>
        <p:spPr>
          <a:xfrm>
            <a:off x="9540555" y="1478843"/>
            <a:ext cx="0" cy="304440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5" name="矢印: 右 44">
            <a:extLst>
              <a:ext uri="{FF2B5EF4-FFF2-40B4-BE49-F238E27FC236}">
                <a16:creationId xmlns:a16="http://schemas.microsoft.com/office/drawing/2014/main" id="{B1BB4FFA-4F56-BBAE-0394-BD08B96F7C9C}"/>
              </a:ext>
            </a:extLst>
          </p:cNvPr>
          <p:cNvSpPr/>
          <p:nvPr/>
        </p:nvSpPr>
        <p:spPr>
          <a:xfrm>
            <a:off x="9422699" y="2649578"/>
            <a:ext cx="420087" cy="43959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スライド番号プレースホルダー 2">
            <a:extLst>
              <a:ext uri="{FF2B5EF4-FFF2-40B4-BE49-F238E27FC236}">
                <a16:creationId xmlns:a16="http://schemas.microsoft.com/office/drawing/2014/main" id="{D7249C90-1739-C80D-50AF-4D3F1C7627A8}"/>
              </a:ext>
            </a:extLst>
          </p:cNvPr>
          <p:cNvSpPr>
            <a:spLocks noGrp="1"/>
          </p:cNvSpPr>
          <p:nvPr>
            <p:ph type="sldNum" sz="quarter" idx="12"/>
          </p:nvPr>
        </p:nvSpPr>
        <p:spPr>
          <a:xfrm>
            <a:off x="9394606" y="633754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３</a:t>
            </a:r>
          </a:p>
        </p:txBody>
      </p:sp>
      <p:sp>
        <p:nvSpPr>
          <p:cNvPr id="8" name="テキスト ボックス 7">
            <a:extLst>
              <a:ext uri="{FF2B5EF4-FFF2-40B4-BE49-F238E27FC236}">
                <a16:creationId xmlns:a16="http://schemas.microsoft.com/office/drawing/2014/main" id="{EDCE58D6-63AB-CC00-4013-EC0E6316157A}"/>
              </a:ext>
            </a:extLst>
          </p:cNvPr>
          <p:cNvSpPr txBox="1"/>
          <p:nvPr/>
        </p:nvSpPr>
        <p:spPr>
          <a:xfrm>
            <a:off x="303515" y="221866"/>
            <a:ext cx="100100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i="0" u="none" strike="noStrike" kern="1200" cap="none" spc="0" normalizeH="0" baseline="0" noProof="0" dirty="0">
                <a:ln>
                  <a:noFill/>
                </a:ln>
                <a:solidFill>
                  <a:prstClr val="black">
                    <a:lumMod val="65000"/>
                    <a:lumOff val="35000"/>
                  </a:prstClr>
                </a:solidFill>
                <a:effectLst/>
                <a:uLnTx/>
                <a:uFillTx/>
                <a:latin typeface="UD デジタル 教科書体 NP-R" panose="02020400000000000000" pitchFamily="18" charset="-128"/>
                <a:ea typeface="UD デジタル 教科書体 NP-R" panose="02020400000000000000" pitchFamily="18" charset="-128"/>
              </a:rPr>
              <a:t>医療スタッフの業務（各医療救護施設の患者の流れ）</a:t>
            </a:r>
            <a:endParaRPr kumimoji="1" lang="en-US" altLang="ja-JP" sz="2400" i="0" u="none" strike="noStrike" kern="1200" cap="none" spc="0" normalizeH="0" baseline="0" noProof="0" dirty="0">
              <a:ln>
                <a:noFill/>
              </a:ln>
              <a:solidFill>
                <a:prstClr val="black">
                  <a:lumMod val="65000"/>
                  <a:lumOff val="35000"/>
                </a:prstClr>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9" name="テキスト ボックス 8">
            <a:extLst>
              <a:ext uri="{FF2B5EF4-FFF2-40B4-BE49-F238E27FC236}">
                <a16:creationId xmlns:a16="http://schemas.microsoft.com/office/drawing/2014/main" id="{CA7E8A4C-723F-BA05-D27C-3DB868642EEB}"/>
              </a:ext>
            </a:extLst>
          </p:cNvPr>
          <p:cNvSpPr txBox="1"/>
          <p:nvPr/>
        </p:nvSpPr>
        <p:spPr>
          <a:xfrm>
            <a:off x="9500469" y="1461748"/>
            <a:ext cx="2586844" cy="3044406"/>
          </a:xfrm>
          <a:prstGeom prst="rect">
            <a:avLst/>
          </a:prstGeom>
          <a:noFill/>
          <a:ln w="60325">
            <a:solidFill>
              <a:srgbClr val="FF0000"/>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FD7CD4F2-870A-6135-2AFD-31F1A3304450}"/>
              </a:ext>
            </a:extLst>
          </p:cNvPr>
          <p:cNvSpPr txBox="1"/>
          <p:nvPr/>
        </p:nvSpPr>
        <p:spPr>
          <a:xfrm>
            <a:off x="9680447" y="2070929"/>
            <a:ext cx="144142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統括医療責任者</a:t>
            </a:r>
          </a:p>
        </p:txBody>
      </p:sp>
      <p:sp>
        <p:nvSpPr>
          <p:cNvPr id="57" name="テキスト ボックス 56">
            <a:extLst>
              <a:ext uri="{FF2B5EF4-FFF2-40B4-BE49-F238E27FC236}">
                <a16:creationId xmlns:a16="http://schemas.microsoft.com/office/drawing/2014/main" id="{28B9DB5F-3436-5F83-F350-B59BBA4F728A}"/>
              </a:ext>
            </a:extLst>
          </p:cNvPr>
          <p:cNvSpPr txBox="1"/>
          <p:nvPr/>
        </p:nvSpPr>
        <p:spPr>
          <a:xfrm>
            <a:off x="8041942" y="3489921"/>
            <a:ext cx="1327175" cy="430887"/>
          </a:xfrm>
          <a:prstGeom prst="rect">
            <a:avLst/>
          </a:prstGeom>
          <a:noFill/>
        </p:spPr>
        <p:txBody>
          <a:bodyPr wrap="square" rtlCol="0">
            <a:spAutoFit/>
          </a:bodyPr>
          <a:lstStyle/>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診察及び処置</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（応急診療中心）</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944939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F9C0A62-D372-94F8-B640-C063E4C20B84}"/>
              </a:ext>
            </a:extLst>
          </p:cNvPr>
          <p:cNvSpPr>
            <a:spLocks noGrp="1"/>
          </p:cNvSpPr>
          <p:nvPr>
            <p:ph type="sldNum" sz="quarter" idx="12"/>
          </p:nvPr>
        </p:nvSpPr>
        <p:spPr>
          <a:xfrm>
            <a:off x="11543977" y="6361958"/>
            <a:ext cx="55265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４</a:t>
            </a:r>
            <a:endPar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p:txBody>
      </p:sp>
      <p:pic>
        <p:nvPicPr>
          <p:cNvPr id="5" name="図 4" descr="挿絵 が含まれている画像&#10;&#10;自動的に生成された説明">
            <a:extLst>
              <a:ext uri="{FF2B5EF4-FFF2-40B4-BE49-F238E27FC236}">
                <a16:creationId xmlns:a16="http://schemas.microsoft.com/office/drawing/2014/main" id="{01B7F5E6-F188-01DE-5DF2-37F017F4F4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661" y="3190088"/>
            <a:ext cx="732991" cy="629646"/>
          </a:xfrm>
          <a:prstGeom prst="rect">
            <a:avLst/>
          </a:prstGeom>
        </p:spPr>
      </p:pic>
      <p:pic>
        <p:nvPicPr>
          <p:cNvPr id="6" name="Picture 4" descr="インカムをつけてパソコンを使う人のイラスト（男性）">
            <a:extLst>
              <a:ext uri="{FF2B5EF4-FFF2-40B4-BE49-F238E27FC236}">
                <a16:creationId xmlns:a16="http://schemas.microsoft.com/office/drawing/2014/main" id="{1555207E-D171-A038-B941-51EE71898A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0140" y="4624092"/>
            <a:ext cx="1260163" cy="1167751"/>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0">
            <a:extLst>
              <a:ext uri="{FF2B5EF4-FFF2-40B4-BE49-F238E27FC236}">
                <a16:creationId xmlns:a16="http://schemas.microsoft.com/office/drawing/2014/main" id="{43B5A9A2-FF8F-0EC8-D911-042C5CFA5B8A}"/>
              </a:ext>
            </a:extLst>
          </p:cNvPr>
          <p:cNvSpPr txBox="1"/>
          <p:nvPr/>
        </p:nvSpPr>
        <p:spPr>
          <a:xfrm>
            <a:off x="7462707" y="2258917"/>
            <a:ext cx="4137275" cy="2585323"/>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②統括医療責任者指示のもと、協会オペレーターが</a:t>
            </a:r>
            <a:r>
              <a:rPr kumimoji="1" lang="ja-JP" altLang="en-US" sz="1800" b="1" i="0" u="sng" strike="noStrike" kern="1200" cap="none" spc="0" normalizeH="0" noProof="0" dirty="0">
                <a:ln>
                  <a:noFill/>
                </a:ln>
                <a:effectLst/>
                <a:uLnTx/>
                <a:uFill>
                  <a:solidFill>
                    <a:srgbClr val="FF0000"/>
                  </a:solidFill>
                </a:uFill>
                <a:latin typeface="游ゴシック" panose="020F0502020204030204"/>
                <a:ea typeface="游ゴシック" panose="020B0400000000000000" pitchFamily="50" charset="-128"/>
                <a:cs typeface="+mn-cs"/>
              </a:rPr>
              <a:t>搬送先候補（３病院程度）</a:t>
            </a: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を</a:t>
            </a:r>
            <a:r>
              <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ORION</a:t>
            </a: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で検索し、診療所へ</a:t>
            </a:r>
            <a:r>
              <a:rPr kumimoji="1" lang="ja-JP" altLang="en-US" sz="1800" b="1" i="0" u="sng" strike="noStrike" kern="1200" cap="none" spc="0" normalizeH="0" noProof="0" dirty="0">
                <a:ln>
                  <a:noFill/>
                </a:ln>
                <a:solidFill>
                  <a:prstClr val="black"/>
                </a:solidFill>
                <a:effectLst/>
                <a:uLnTx/>
                <a:uFill>
                  <a:solidFill>
                    <a:srgbClr val="FF0000"/>
                  </a:solidFill>
                </a:uFill>
                <a:latin typeface="游ゴシック" panose="020F0502020204030204"/>
                <a:ea typeface="游ゴシック" panose="020B0400000000000000" pitchFamily="50" charset="-128"/>
                <a:cs typeface="+mn-cs"/>
              </a:rPr>
              <a:t>伝える。</a:t>
            </a:r>
            <a:endParaRPr kumimoji="1" lang="en-US" altLang="ja-JP" sz="1800" b="1" i="0" u="sng" strike="noStrike" kern="1200" cap="none" spc="0" normalizeH="0" noProof="0" dirty="0">
              <a:ln>
                <a:noFill/>
              </a:ln>
              <a:solidFill>
                <a:prstClr val="black"/>
              </a:solidFill>
              <a:effectLst/>
              <a:uLnTx/>
              <a:uFill>
                <a:solidFill>
                  <a:srgbClr val="FF0000"/>
                </a:solidFill>
              </a:uFill>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④大阪市消防局に救急搬送を</a:t>
            </a:r>
            <a:r>
              <a:rPr kumimoji="1" lang="ja-JP" altLang="en-US" sz="1800" b="1" i="0" u="sng" strike="noStrike" kern="1200" cap="none" spc="0" normalizeH="0" noProof="0" dirty="0">
                <a:ln>
                  <a:noFill/>
                </a:ln>
                <a:solidFill>
                  <a:prstClr val="black"/>
                </a:solidFill>
                <a:effectLst/>
                <a:uLnTx/>
                <a:uFill>
                  <a:solidFill>
                    <a:srgbClr val="FF0000"/>
                  </a:solidFill>
                </a:uFill>
                <a:latin typeface="游ゴシック" panose="020F0502020204030204"/>
                <a:ea typeface="游ゴシック" panose="020B0400000000000000" pitchFamily="50" charset="-128"/>
                <a:cs typeface="+mn-cs"/>
              </a:rPr>
              <a:t>要請する</a:t>
            </a: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テキスト ボックス 37">
            <a:extLst>
              <a:ext uri="{FF2B5EF4-FFF2-40B4-BE49-F238E27FC236}">
                <a16:creationId xmlns:a16="http://schemas.microsoft.com/office/drawing/2014/main" id="{1F984697-1F66-DBBB-6639-57A3938FDD1B}"/>
              </a:ext>
            </a:extLst>
          </p:cNvPr>
          <p:cNvSpPr txBox="1">
            <a:spLocks noChangeArrowheads="1"/>
          </p:cNvSpPr>
          <p:nvPr/>
        </p:nvSpPr>
        <p:spPr bwMode="auto">
          <a:xfrm>
            <a:off x="6707346" y="1559347"/>
            <a:ext cx="2457920" cy="369332"/>
          </a:xfrm>
          <a:prstGeom prst="rect">
            <a:avLst/>
          </a:prstGeom>
          <a:solidFill>
            <a:srgbClr val="FF0000"/>
          </a:solidFill>
          <a:ln w="19050">
            <a:noFill/>
            <a:miter lim="800000"/>
            <a:headEnd/>
            <a:tailEnd/>
          </a:ln>
        </p:spPr>
        <p:txBody>
          <a:bodyPr wrap="square">
            <a:spAutoFit/>
          </a:bodyPr>
          <a:lstStyle>
            <a:defPPr>
              <a:defRPr lang="ja-JP"/>
            </a:defPPr>
            <a:lvl1pPr marL="0" algn="l" defTabSz="914400" rtl="0" eaLnBrk="1" latinLnBrk="0" hangingPunct="1">
              <a:defRPr kumimoji="1"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742950" indent="-285750" algn="l" defTabSz="914400" rtl="0" eaLnBrk="1" latinLnBrk="0" hangingPunct="1">
              <a:defRPr kumimoji="1"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defRPr kumimoji="1"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defRPr kumimoji="1"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defRPr kumimoji="1"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lumMod val="95000"/>
                  </a:prstClr>
                </a:solidFill>
                <a:effectLst/>
                <a:uLnTx/>
                <a:uFillTx/>
                <a:latin typeface="Meiryo UI" panose="020B0604030504040204" pitchFamily="50" charset="-128"/>
                <a:ea typeface="Meiryo UI" panose="020B0604030504040204" pitchFamily="50" charset="-128"/>
                <a:cs typeface="+mn-cs"/>
              </a:rPr>
              <a:t>危機管理センター</a:t>
            </a:r>
          </a:p>
        </p:txBody>
      </p:sp>
      <p:sp>
        <p:nvSpPr>
          <p:cNvPr id="9" name="テキスト ボックス 37">
            <a:extLst>
              <a:ext uri="{FF2B5EF4-FFF2-40B4-BE49-F238E27FC236}">
                <a16:creationId xmlns:a16="http://schemas.microsoft.com/office/drawing/2014/main" id="{AF61E759-559A-D343-925E-AE9D10E77A18}"/>
              </a:ext>
            </a:extLst>
          </p:cNvPr>
          <p:cNvSpPr txBox="1">
            <a:spLocks noChangeArrowheads="1"/>
          </p:cNvSpPr>
          <p:nvPr/>
        </p:nvSpPr>
        <p:spPr bwMode="auto">
          <a:xfrm>
            <a:off x="361551" y="1565372"/>
            <a:ext cx="1178871" cy="369332"/>
          </a:xfrm>
          <a:prstGeom prst="rect">
            <a:avLst/>
          </a:prstGeom>
          <a:solidFill>
            <a:schemeClr val="accent1">
              <a:lumMod val="75000"/>
            </a:schemeClr>
          </a:solidFill>
          <a:ln w="19050">
            <a:noFill/>
            <a:miter lim="800000"/>
            <a:headEnd/>
            <a:tailEnd/>
          </a:ln>
        </p:spPr>
        <p:txBody>
          <a:bodyPr wrap="square">
            <a:spAutoFit/>
          </a:bodyPr>
          <a:lstStyle>
            <a:defPPr>
              <a:defRPr lang="ja-JP"/>
            </a:defPPr>
            <a:lvl1pPr marL="0" algn="l" defTabSz="914400" rtl="0" eaLnBrk="1" latinLnBrk="0" hangingPunct="1">
              <a:defRPr kumimoji="1"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742950" indent="-285750" algn="l" defTabSz="914400" rtl="0" eaLnBrk="1" latinLnBrk="0" hangingPunct="1">
              <a:defRPr kumimoji="1"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defRPr kumimoji="1"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defRPr kumimoji="1"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defRPr kumimoji="1"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lumMod val="95000"/>
                  </a:prstClr>
                </a:solidFill>
                <a:effectLst/>
                <a:uLnTx/>
                <a:uFillTx/>
                <a:latin typeface="Meiryo UI" panose="020B0604030504040204" pitchFamily="50" charset="-128"/>
                <a:ea typeface="Meiryo UI" panose="020B0604030504040204" pitchFamily="50" charset="-128"/>
                <a:cs typeface="+mn-cs"/>
              </a:rPr>
              <a:t>診療所</a:t>
            </a:r>
          </a:p>
        </p:txBody>
      </p:sp>
      <p:pic>
        <p:nvPicPr>
          <p:cNvPr id="10" name="図 9">
            <a:extLst>
              <a:ext uri="{FF2B5EF4-FFF2-40B4-BE49-F238E27FC236}">
                <a16:creationId xmlns:a16="http://schemas.microsoft.com/office/drawing/2014/main" id="{FB0C6C84-2CAA-FC29-B9FF-E3168D9C1B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248" y="3949285"/>
            <a:ext cx="932944" cy="757037"/>
          </a:xfrm>
          <a:prstGeom prst="rect">
            <a:avLst/>
          </a:prstGeom>
        </p:spPr>
      </p:pic>
      <p:sp>
        <p:nvSpPr>
          <p:cNvPr id="11" name="テキスト ボックス 18">
            <a:extLst>
              <a:ext uri="{FF2B5EF4-FFF2-40B4-BE49-F238E27FC236}">
                <a16:creationId xmlns:a16="http://schemas.microsoft.com/office/drawing/2014/main" id="{58D0E3FC-32BF-9C6C-E3E3-E16504D955C7}"/>
              </a:ext>
            </a:extLst>
          </p:cNvPr>
          <p:cNvSpPr txBox="1"/>
          <p:nvPr/>
        </p:nvSpPr>
        <p:spPr>
          <a:xfrm>
            <a:off x="1930934" y="2258917"/>
            <a:ext cx="3376572" cy="313932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①診療所医師により病院搬送が必要と判断されれば、看護師またはクラークが危機管理センターへ</a:t>
            </a:r>
            <a:r>
              <a:rPr kumimoji="1" lang="ja-JP" altLang="en-US" sz="1800" b="1" i="0" u="sng" strike="noStrike" kern="1200" cap="none" spc="0" normalizeH="0" noProof="0" dirty="0">
                <a:ln>
                  <a:noFill/>
                </a:ln>
                <a:solidFill>
                  <a:prstClr val="black"/>
                </a:solidFill>
                <a:effectLst/>
                <a:uLnTx/>
                <a:uFill>
                  <a:solidFill>
                    <a:srgbClr val="FF0000"/>
                  </a:solidFill>
                </a:uFill>
                <a:latin typeface="游ゴシック" panose="020F0502020204030204"/>
                <a:ea typeface="游ゴシック" panose="020B0400000000000000" pitchFamily="50" charset="-128"/>
                <a:cs typeface="+mn-cs"/>
              </a:rPr>
              <a:t>連絡</a:t>
            </a: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する。</a:t>
            </a:r>
            <a:endPar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③危機管理センターが選定した候補病院（３病院程度）の中から搬送先を見つける。</a:t>
            </a:r>
            <a:endPar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u="sng" dirty="0">
                <a:solidFill>
                  <a:prstClr val="black"/>
                </a:solidFill>
                <a:uFill>
                  <a:solidFill>
                    <a:srgbClr val="FF0000"/>
                  </a:solidFill>
                </a:uFill>
                <a:latin typeface="游ゴシック" panose="020F0502020204030204"/>
                <a:ea typeface="游ゴシック" panose="020B0400000000000000" pitchFamily="50" charset="-128"/>
              </a:rPr>
              <a:t>（直接病院へ連絡する）</a:t>
            </a:r>
            <a:endParaRPr kumimoji="1" lang="en-US" altLang="ja-JP" sz="1800" b="1" i="0" u="sng" strike="noStrike" kern="1200" cap="none" spc="0" normalizeH="0" baseline="0" noProof="0" dirty="0">
              <a:ln>
                <a:noFill/>
              </a:ln>
              <a:solidFill>
                <a:prstClr val="black"/>
              </a:solidFill>
              <a:effectLst/>
              <a:uLnTx/>
              <a:uFill>
                <a:solidFill>
                  <a:srgbClr val="FF0000"/>
                </a:solidFill>
              </a:uFill>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搬送先が決まれば危機管理センターへ報告する。</a:t>
            </a:r>
            <a:endPar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2" name="四角形: 1 つの角を切り取る 11">
            <a:extLst>
              <a:ext uri="{FF2B5EF4-FFF2-40B4-BE49-F238E27FC236}">
                <a16:creationId xmlns:a16="http://schemas.microsoft.com/office/drawing/2014/main" id="{5508E90F-1B09-3C49-7986-95C4C7B8C304}"/>
              </a:ext>
            </a:extLst>
          </p:cNvPr>
          <p:cNvSpPr/>
          <p:nvPr/>
        </p:nvSpPr>
        <p:spPr>
          <a:xfrm>
            <a:off x="371696" y="1934704"/>
            <a:ext cx="5040144" cy="3479651"/>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四角形: 1 つの角を切り取る 12">
            <a:extLst>
              <a:ext uri="{FF2B5EF4-FFF2-40B4-BE49-F238E27FC236}">
                <a16:creationId xmlns:a16="http://schemas.microsoft.com/office/drawing/2014/main" id="{B677B8DE-1DAF-5D44-EF43-F835A76CA408}"/>
              </a:ext>
            </a:extLst>
          </p:cNvPr>
          <p:cNvSpPr/>
          <p:nvPr/>
        </p:nvSpPr>
        <p:spPr>
          <a:xfrm>
            <a:off x="7033951" y="1934704"/>
            <a:ext cx="4713537" cy="3479651"/>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5" name="図 14" descr="人形, おもちゃ, 挿絵 が含まれている画像&#10;&#10;自動的に生成された説明">
            <a:extLst>
              <a:ext uri="{FF2B5EF4-FFF2-40B4-BE49-F238E27FC236}">
                <a16:creationId xmlns:a16="http://schemas.microsoft.com/office/drawing/2014/main" id="{3C373C60-7EC6-355C-0EFB-E8EDA8916E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524" y="2108156"/>
            <a:ext cx="965705" cy="1039825"/>
          </a:xfrm>
          <a:prstGeom prst="rect">
            <a:avLst/>
          </a:prstGeom>
          <a:ln w="38100">
            <a:solidFill>
              <a:srgbClr val="00B0F0"/>
            </a:solidFill>
          </a:ln>
        </p:spPr>
      </p:pic>
      <p:sp>
        <p:nvSpPr>
          <p:cNvPr id="17" name="テキスト ボックス 16">
            <a:extLst>
              <a:ext uri="{FF2B5EF4-FFF2-40B4-BE49-F238E27FC236}">
                <a16:creationId xmlns:a16="http://schemas.microsoft.com/office/drawing/2014/main" id="{2073B16B-F536-D56C-C88A-BE62964FA1FC}"/>
              </a:ext>
            </a:extLst>
          </p:cNvPr>
          <p:cNvSpPr txBox="1"/>
          <p:nvPr/>
        </p:nvSpPr>
        <p:spPr>
          <a:xfrm>
            <a:off x="303515" y="221866"/>
            <a:ext cx="100100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i="0" u="none" strike="noStrike" kern="1200" cap="none" spc="0" normalizeH="0" baseline="0" noProof="0" dirty="0">
                <a:ln>
                  <a:noFill/>
                </a:ln>
                <a:solidFill>
                  <a:prstClr val="black">
                    <a:lumMod val="65000"/>
                    <a:lumOff val="35000"/>
                  </a:prstClr>
                </a:solidFill>
                <a:effectLst/>
                <a:uLnTx/>
                <a:uFillTx/>
                <a:latin typeface="UD デジタル 教科書体 NP-R" panose="02020400000000000000" pitchFamily="18" charset="-128"/>
                <a:ea typeface="UD デジタル 教科書体 NP-R" panose="02020400000000000000" pitchFamily="18" charset="-128"/>
              </a:rPr>
              <a:t>医療スタッフの業務（転院搬送の手順）</a:t>
            </a:r>
            <a:endParaRPr kumimoji="1" lang="en-US" altLang="ja-JP" sz="2400" i="0" u="none" strike="noStrike" kern="1200" cap="none" spc="0" normalizeH="0" baseline="0" noProof="0" dirty="0">
              <a:ln>
                <a:noFill/>
              </a:ln>
              <a:solidFill>
                <a:prstClr val="black">
                  <a:lumMod val="65000"/>
                  <a:lumOff val="35000"/>
                </a:prstClr>
              </a:solidFill>
              <a:effectLst/>
              <a:uLnTx/>
              <a:uFillTx/>
              <a:latin typeface="UD デジタル 教科書体 NP-R" panose="02020400000000000000" pitchFamily="18" charset="-128"/>
              <a:ea typeface="UD デジタル 教科書体 NP-R" panose="02020400000000000000" pitchFamily="18" charset="-128"/>
            </a:endParaRPr>
          </a:p>
        </p:txBody>
      </p:sp>
      <p:cxnSp>
        <p:nvCxnSpPr>
          <p:cNvPr id="19" name="直線矢印コネクタ 18">
            <a:extLst>
              <a:ext uri="{FF2B5EF4-FFF2-40B4-BE49-F238E27FC236}">
                <a16:creationId xmlns:a16="http://schemas.microsoft.com/office/drawing/2014/main" id="{73B79B5D-CEE4-74EE-E5A9-FDB8093C4C34}"/>
              </a:ext>
            </a:extLst>
          </p:cNvPr>
          <p:cNvCxnSpPr/>
          <p:nvPr/>
        </p:nvCxnSpPr>
        <p:spPr>
          <a:xfrm>
            <a:off x="5259241" y="2922069"/>
            <a:ext cx="1988288"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4537AD60-E53A-0400-0C56-6D669ADBC555}"/>
              </a:ext>
            </a:extLst>
          </p:cNvPr>
          <p:cNvCxnSpPr>
            <a:cxnSpLocks/>
          </p:cNvCxnSpPr>
          <p:nvPr/>
        </p:nvCxnSpPr>
        <p:spPr>
          <a:xfrm flipH="1">
            <a:off x="5308548" y="3190088"/>
            <a:ext cx="1815266" cy="88977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2FDFD842-856F-5072-66AF-6CAA003CA53D}"/>
              </a:ext>
            </a:extLst>
          </p:cNvPr>
          <p:cNvCxnSpPr/>
          <p:nvPr/>
        </p:nvCxnSpPr>
        <p:spPr>
          <a:xfrm>
            <a:off x="5308548" y="4308121"/>
            <a:ext cx="1988288"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FD3BB91C-6029-F098-062E-ED8B17544CC8}"/>
              </a:ext>
            </a:extLst>
          </p:cNvPr>
          <p:cNvSpPr txBox="1"/>
          <p:nvPr/>
        </p:nvSpPr>
        <p:spPr>
          <a:xfrm>
            <a:off x="5550706" y="2614292"/>
            <a:ext cx="958918" cy="30777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1" lang="ja-JP" altLang="en-US" sz="1400" b="0" i="0" u="none" strike="noStrike" kern="1200" cap="none" spc="0" normalizeH="0" baseline="0" noProof="0" dirty="0">
                <a:ln>
                  <a:noFill/>
                </a:ln>
                <a:solidFill>
                  <a:schemeClr val="accent1">
                    <a:lumMod val="75000"/>
                  </a:schemeClr>
                </a:solidFill>
                <a:effectLst/>
                <a:uLnTx/>
                <a:uFillTx/>
                <a:latin typeface="BIZ UDPゴシック" panose="020B0400000000000000" pitchFamily="50" charset="-128"/>
                <a:ea typeface="BIZ UDPゴシック" panose="020B0400000000000000" pitchFamily="50" charset="-128"/>
                <a:cs typeface="+mn-cs"/>
              </a:rPr>
              <a:t>連絡</a:t>
            </a:r>
            <a:endParaRPr kumimoji="1" lang="en-US" altLang="ja-JP" sz="1100" b="0" i="0" u="none" strike="noStrike" kern="1200" cap="none" spc="0" normalizeH="0" baseline="0" noProof="0" dirty="0">
              <a:ln>
                <a:noFill/>
              </a:ln>
              <a:solidFill>
                <a:schemeClr val="accent1">
                  <a:lumMod val="75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A41492AF-3718-8A49-5AB0-91423B773841}"/>
              </a:ext>
            </a:extLst>
          </p:cNvPr>
          <p:cNvSpPr txBox="1"/>
          <p:nvPr/>
        </p:nvSpPr>
        <p:spPr>
          <a:xfrm rot="19984184">
            <a:off x="5375646" y="3303715"/>
            <a:ext cx="1631052" cy="30777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1" lang="ja-JP" altLang="en-US" sz="1400" b="0" i="0" u="none" strike="noStrike" kern="1200" cap="none" spc="0" normalizeH="0" baseline="0" noProof="0" dirty="0">
                <a:ln>
                  <a:noFill/>
                </a:ln>
                <a:solidFill>
                  <a:schemeClr val="accent1">
                    <a:lumMod val="75000"/>
                  </a:schemeClr>
                </a:solidFill>
                <a:effectLst/>
                <a:uLnTx/>
                <a:uFillTx/>
                <a:latin typeface="BIZ UDPゴシック" panose="020B0400000000000000" pitchFamily="50" charset="-128"/>
                <a:ea typeface="BIZ UDPゴシック" panose="020B0400000000000000" pitchFamily="50" charset="-128"/>
                <a:cs typeface="+mn-cs"/>
              </a:rPr>
              <a:t>候補病院を伝える</a:t>
            </a:r>
            <a:endParaRPr kumimoji="1" lang="en-US" altLang="ja-JP" sz="1100" b="0" i="0" u="none" strike="noStrike" kern="1200" cap="none" spc="0" normalizeH="0" baseline="0" noProof="0" dirty="0">
              <a:ln>
                <a:noFill/>
              </a:ln>
              <a:solidFill>
                <a:schemeClr val="accent1">
                  <a:lumMod val="75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4577C020-D457-46F5-A16A-8F3F2F7A0888}"/>
              </a:ext>
            </a:extLst>
          </p:cNvPr>
          <p:cNvSpPr txBox="1"/>
          <p:nvPr/>
        </p:nvSpPr>
        <p:spPr>
          <a:xfrm>
            <a:off x="5519542" y="4354521"/>
            <a:ext cx="1467686" cy="30777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1" lang="ja-JP" altLang="en-US" sz="1400" b="0" i="0" u="none" strike="noStrike" kern="1200" cap="none" spc="0" normalizeH="0" baseline="0" noProof="0" dirty="0">
                <a:ln>
                  <a:noFill/>
                </a:ln>
                <a:solidFill>
                  <a:schemeClr val="accent1">
                    <a:lumMod val="75000"/>
                  </a:schemeClr>
                </a:solidFill>
                <a:effectLst/>
                <a:uLnTx/>
                <a:uFillTx/>
                <a:latin typeface="BIZ UDPゴシック" panose="020B0400000000000000" pitchFamily="50" charset="-128"/>
                <a:ea typeface="BIZ UDPゴシック" panose="020B0400000000000000" pitchFamily="50" charset="-128"/>
                <a:cs typeface="+mn-cs"/>
              </a:rPr>
              <a:t>決定病院を報告</a:t>
            </a:r>
            <a:endParaRPr kumimoji="1" lang="en-US" altLang="ja-JP" sz="1100" b="0" i="0" u="none" strike="noStrike" kern="1200" cap="none" spc="0" normalizeH="0" baseline="0" noProof="0" dirty="0">
              <a:ln>
                <a:noFill/>
              </a:ln>
              <a:solidFill>
                <a:schemeClr val="accent1">
                  <a:lumMod val="75000"/>
                </a:scheme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292934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04538023-BBA2-298B-CF89-8264194DA034}"/>
              </a:ext>
            </a:extLst>
          </p:cNvPr>
          <p:cNvPicPr>
            <a:picLocks noChangeAspect="1"/>
          </p:cNvPicPr>
          <p:nvPr/>
        </p:nvPicPr>
        <p:blipFill>
          <a:blip r:embed="rId3"/>
          <a:stretch>
            <a:fillRect/>
          </a:stretch>
        </p:blipFill>
        <p:spPr>
          <a:xfrm>
            <a:off x="1518323" y="762602"/>
            <a:ext cx="9634041" cy="5781918"/>
          </a:xfrm>
          <a:prstGeom prst="rect">
            <a:avLst/>
          </a:prstGeom>
        </p:spPr>
      </p:pic>
      <p:sp>
        <p:nvSpPr>
          <p:cNvPr id="5" name="楕円 4">
            <a:extLst>
              <a:ext uri="{FF2B5EF4-FFF2-40B4-BE49-F238E27FC236}">
                <a16:creationId xmlns:a16="http://schemas.microsoft.com/office/drawing/2014/main" id="{21D1F538-26F2-1D92-3FB4-81F88C73142E}"/>
              </a:ext>
            </a:extLst>
          </p:cNvPr>
          <p:cNvSpPr/>
          <p:nvPr/>
        </p:nvSpPr>
        <p:spPr>
          <a:xfrm>
            <a:off x="7272093" y="1078141"/>
            <a:ext cx="1717921" cy="163189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65094127-F0DA-F1D4-CD83-03A06E0A4198}"/>
              </a:ext>
            </a:extLst>
          </p:cNvPr>
          <p:cNvSpPr txBox="1"/>
          <p:nvPr/>
        </p:nvSpPr>
        <p:spPr>
          <a:xfrm>
            <a:off x="282468" y="173041"/>
            <a:ext cx="2954655" cy="461665"/>
          </a:xfrm>
          <a:prstGeom prst="rect">
            <a:avLst/>
          </a:prstGeom>
          <a:noFill/>
        </p:spPr>
        <p:txBody>
          <a:bodyPr wrap="none" rtlCol="0">
            <a:spAutoFit/>
          </a:bodyPr>
          <a:lstStyle/>
          <a:p>
            <a:r>
              <a:rPr lang="ja-JP" altLang="en-US" sz="2400" dirty="0">
                <a:latin typeface="UD デジタル 教科書体 NP-R" panose="02020400000000000000" pitchFamily="18" charset="-128"/>
                <a:ea typeface="UD デジタル 教科書体 NP-R" panose="02020400000000000000" pitchFamily="18" charset="-128"/>
              </a:rPr>
              <a:t>出務いただく</a:t>
            </a:r>
            <a:r>
              <a:rPr kumimoji="1" lang="ja-JP" altLang="en-US" sz="2400" dirty="0">
                <a:latin typeface="UD デジタル 教科書体 NP-R" panose="02020400000000000000" pitchFamily="18" charset="-128"/>
                <a:ea typeface="UD デジタル 教科書体 NP-R" panose="02020400000000000000" pitchFamily="18" charset="-128"/>
              </a:rPr>
              <a:t>診療所</a:t>
            </a:r>
          </a:p>
        </p:txBody>
      </p:sp>
      <p:sp>
        <p:nvSpPr>
          <p:cNvPr id="8" name="楕円 7">
            <a:extLst>
              <a:ext uri="{FF2B5EF4-FFF2-40B4-BE49-F238E27FC236}">
                <a16:creationId xmlns:a16="http://schemas.microsoft.com/office/drawing/2014/main" id="{F377E30F-80BE-25A3-5E92-FA6B500760CF}"/>
              </a:ext>
            </a:extLst>
          </p:cNvPr>
          <p:cNvSpPr/>
          <p:nvPr/>
        </p:nvSpPr>
        <p:spPr>
          <a:xfrm>
            <a:off x="8836078" y="2115492"/>
            <a:ext cx="1717921" cy="163189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3">
            <a:extLst>
              <a:ext uri="{FF2B5EF4-FFF2-40B4-BE49-F238E27FC236}">
                <a16:creationId xmlns:a16="http://schemas.microsoft.com/office/drawing/2014/main" id="{53587EEC-A701-AC22-9D9A-0CC4DE072612}"/>
              </a:ext>
            </a:extLst>
          </p:cNvPr>
          <p:cNvSpPr>
            <a:spLocks noGrp="1"/>
          </p:cNvSpPr>
          <p:nvPr>
            <p:ph type="sldNum" sz="quarter" idx="12"/>
          </p:nvPr>
        </p:nvSpPr>
        <p:spPr>
          <a:xfrm>
            <a:off x="11543977" y="6361958"/>
            <a:ext cx="55265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５</a:t>
            </a:r>
          </a:p>
        </p:txBody>
      </p:sp>
    </p:spTree>
    <p:extLst>
      <p:ext uri="{BB962C8B-B14F-4D97-AF65-F5344CB8AC3E}">
        <p14:creationId xmlns:p14="http://schemas.microsoft.com/office/powerpoint/2010/main" val="3432945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4E74F-CC88-C026-479F-9682A8A3B4BE}"/>
            </a:ext>
          </a:extLst>
        </p:cNvPr>
        <p:cNvGrpSpPr/>
        <p:nvPr/>
      </p:nvGrpSpPr>
      <p:grpSpPr>
        <a:xfrm>
          <a:off x="0" y="0"/>
          <a:ext cx="0" cy="0"/>
          <a:chOff x="0" y="0"/>
          <a:chExt cx="0" cy="0"/>
        </a:xfrm>
      </p:grpSpPr>
      <p:pic>
        <p:nvPicPr>
          <p:cNvPr id="28" name="コンテンツ プレースホルダー 27" descr="ダイアグラム, 設計図">
            <a:extLst>
              <a:ext uri="{FF2B5EF4-FFF2-40B4-BE49-F238E27FC236}">
                <a16:creationId xmlns:a16="http://schemas.microsoft.com/office/drawing/2014/main" id="{5BBA67FB-0B95-93C5-3B65-8066C4DBEEE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97441" y="838413"/>
            <a:ext cx="4250757" cy="2727634"/>
          </a:xfrm>
        </p:spPr>
      </p:pic>
      <p:sp>
        <p:nvSpPr>
          <p:cNvPr id="3" name="正方形/長方形 2">
            <a:extLst>
              <a:ext uri="{FF2B5EF4-FFF2-40B4-BE49-F238E27FC236}">
                <a16:creationId xmlns:a16="http://schemas.microsoft.com/office/drawing/2014/main" id="{595E36A5-D498-1474-1280-789166919C4A}"/>
              </a:ext>
            </a:extLst>
          </p:cNvPr>
          <p:cNvSpPr/>
          <p:nvPr/>
        </p:nvSpPr>
        <p:spPr>
          <a:xfrm>
            <a:off x="7779325" y="6364224"/>
            <a:ext cx="4321184" cy="4497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開設時間９時～</a:t>
            </a:r>
            <a:r>
              <a:rPr kumimoji="1" lang="en-US" altLang="ja-JP"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16</a:t>
            </a: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時</a:t>
            </a:r>
            <a:r>
              <a:rPr kumimoji="1" lang="en-US" altLang="ja-JP"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30</a:t>
            </a: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分　広さ</a:t>
            </a:r>
            <a:r>
              <a:rPr kumimoji="1" lang="en-US" altLang="ja-JP"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324</a:t>
            </a: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a:t>
            </a:r>
          </a:p>
        </p:txBody>
      </p:sp>
      <p:sp>
        <p:nvSpPr>
          <p:cNvPr id="27" name="正方形/長方形 26">
            <a:extLst>
              <a:ext uri="{FF2B5EF4-FFF2-40B4-BE49-F238E27FC236}">
                <a16:creationId xmlns:a16="http://schemas.microsoft.com/office/drawing/2014/main" id="{C4DE3AC6-1EB3-B7BC-B003-4750B986A22B}"/>
              </a:ext>
            </a:extLst>
          </p:cNvPr>
          <p:cNvSpPr/>
          <p:nvPr/>
        </p:nvSpPr>
        <p:spPr>
          <a:xfrm>
            <a:off x="6697769" y="6363542"/>
            <a:ext cx="880784" cy="4497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中廊下</a:t>
            </a:r>
          </a:p>
        </p:txBody>
      </p:sp>
      <p:sp>
        <p:nvSpPr>
          <p:cNvPr id="25" name="正方形/長方形 24">
            <a:extLst>
              <a:ext uri="{FF2B5EF4-FFF2-40B4-BE49-F238E27FC236}">
                <a16:creationId xmlns:a16="http://schemas.microsoft.com/office/drawing/2014/main" id="{F2047977-63EA-0509-15A3-1872E84E6F2C}"/>
              </a:ext>
            </a:extLst>
          </p:cNvPr>
          <p:cNvSpPr/>
          <p:nvPr/>
        </p:nvSpPr>
        <p:spPr>
          <a:xfrm>
            <a:off x="6718334" y="4619342"/>
            <a:ext cx="880784" cy="4497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静養室</a:t>
            </a:r>
          </a:p>
        </p:txBody>
      </p:sp>
      <p:sp>
        <p:nvSpPr>
          <p:cNvPr id="24" name="正方形/長方形 23">
            <a:extLst>
              <a:ext uri="{FF2B5EF4-FFF2-40B4-BE49-F238E27FC236}">
                <a16:creationId xmlns:a16="http://schemas.microsoft.com/office/drawing/2014/main" id="{C6A2975B-EFD8-6277-23BB-AA6DFE98B61F}"/>
              </a:ext>
            </a:extLst>
          </p:cNvPr>
          <p:cNvSpPr/>
          <p:nvPr/>
        </p:nvSpPr>
        <p:spPr>
          <a:xfrm>
            <a:off x="4643489" y="4600115"/>
            <a:ext cx="880784" cy="4497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待合</a:t>
            </a:r>
          </a:p>
        </p:txBody>
      </p:sp>
      <p:pic>
        <p:nvPicPr>
          <p:cNvPr id="23" name="図 22" descr="屋内, キッチン, 戸棚, 床 が含まれている画像&#10;&#10;AI によって生成されたコンテンツは間違っている可能性があります。">
            <a:extLst>
              <a:ext uri="{FF2B5EF4-FFF2-40B4-BE49-F238E27FC236}">
                <a16:creationId xmlns:a16="http://schemas.microsoft.com/office/drawing/2014/main" id="{2457B836-960C-2B90-7408-C6459A53FB23}"/>
              </a:ext>
            </a:extLst>
          </p:cNvPr>
          <p:cNvPicPr>
            <a:picLocks noChangeAspect="1"/>
          </p:cNvPicPr>
          <p:nvPr/>
        </p:nvPicPr>
        <p:blipFill>
          <a:blip r:embed="rId4">
            <a:extLst>
              <a:ext uri="{28A0092B-C50C-407E-A947-70E740481C1C}">
                <a14:useLocalDpi xmlns:a14="http://schemas.microsoft.com/office/drawing/2010/main" val="0"/>
              </a:ext>
            </a:extLst>
          </a:blip>
          <a:srcRect r="19942"/>
          <a:stretch/>
        </p:blipFill>
        <p:spPr>
          <a:xfrm>
            <a:off x="6085601" y="4996027"/>
            <a:ext cx="2022221" cy="1400528"/>
          </a:xfrm>
          <a:prstGeom prst="rect">
            <a:avLst/>
          </a:prstGeom>
        </p:spPr>
      </p:pic>
      <p:pic>
        <p:nvPicPr>
          <p:cNvPr id="9" name="図 8">
            <a:extLst>
              <a:ext uri="{FF2B5EF4-FFF2-40B4-BE49-F238E27FC236}">
                <a16:creationId xmlns:a16="http://schemas.microsoft.com/office/drawing/2014/main" id="{52999747-A887-101A-8082-2427DC56E2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0045" y="3381270"/>
            <a:ext cx="2415212" cy="1345181"/>
          </a:xfrm>
          <a:prstGeom prst="rect">
            <a:avLst/>
          </a:prstGeom>
        </p:spPr>
      </p:pic>
      <p:sp>
        <p:nvSpPr>
          <p:cNvPr id="8" name="タイトル 1">
            <a:extLst>
              <a:ext uri="{FF2B5EF4-FFF2-40B4-BE49-F238E27FC236}">
                <a16:creationId xmlns:a16="http://schemas.microsoft.com/office/drawing/2014/main" id="{83A6CFEA-B90F-655C-901E-EF04F65BF9B2}"/>
              </a:ext>
            </a:extLst>
          </p:cNvPr>
          <p:cNvSpPr txBox="1">
            <a:spLocks/>
          </p:cNvSpPr>
          <p:nvPr/>
        </p:nvSpPr>
        <p:spPr>
          <a:xfrm>
            <a:off x="335669" y="29122"/>
            <a:ext cx="10236200" cy="481013"/>
          </a:xfrm>
          <a:prstGeom prst="rect">
            <a:avLst/>
          </a:prstGeom>
        </p:spPr>
        <p:txBody>
          <a:bodyPr/>
          <a:lstStyle>
            <a:lvl1pPr algn="l" defTabSz="914377" rtl="0" eaLnBrk="1" latinLnBrk="0" hangingPunct="1">
              <a:lnSpc>
                <a:spcPct val="150000"/>
              </a:lnSpc>
              <a:spcBef>
                <a:spcPct val="0"/>
              </a:spcBef>
              <a:buNone/>
              <a:defRPr kumimoji="1" sz="4400" kern="1200">
                <a:solidFill>
                  <a:schemeClr val="tx1"/>
                </a:solidFill>
                <a:latin typeface="游ゴシック" panose="020B0400000000000000" pitchFamily="50" charset="-128"/>
                <a:ea typeface="游ゴシック" panose="020B0400000000000000" pitchFamily="50" charset="-128"/>
                <a:cs typeface="+mj-cs"/>
              </a:defRPr>
            </a:lvl1pPr>
          </a:lstStyle>
          <a:p>
            <a:pPr marL="0" marR="0" lvl="0" indent="0" algn="l" defTabSz="914377" rtl="0" eaLnBrk="1" fontAlgn="auto" latinLnBrk="0" hangingPunct="1">
              <a:lnSpc>
                <a:spcPct val="150000"/>
              </a:lnSpc>
              <a:spcBef>
                <a:spcPct val="0"/>
              </a:spcBef>
              <a:spcAft>
                <a:spcPts val="0"/>
              </a:spcAft>
              <a:buClrTx/>
              <a:buSzTx/>
              <a:buFontTx/>
              <a:buNone/>
              <a:tabLst/>
              <a:defRPr/>
            </a:pPr>
            <a:r>
              <a:rPr kumimoji="1" lang="ja-JP" altLang="en-US" sz="240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東ゲート診療所</a:t>
            </a:r>
          </a:p>
        </p:txBody>
      </p:sp>
      <p:sp>
        <p:nvSpPr>
          <p:cNvPr id="10" name="正方形/長方形 9">
            <a:extLst>
              <a:ext uri="{FF2B5EF4-FFF2-40B4-BE49-F238E27FC236}">
                <a16:creationId xmlns:a16="http://schemas.microsoft.com/office/drawing/2014/main" id="{2CA259D5-6046-CDDE-367F-DCF7E6978BA9}"/>
              </a:ext>
            </a:extLst>
          </p:cNvPr>
          <p:cNvSpPr/>
          <p:nvPr/>
        </p:nvSpPr>
        <p:spPr>
          <a:xfrm rot="7861074">
            <a:off x="10900032" y="3002173"/>
            <a:ext cx="80640" cy="33340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aphicFrame>
        <p:nvGraphicFramePr>
          <p:cNvPr id="13" name="表 12">
            <a:extLst>
              <a:ext uri="{FF2B5EF4-FFF2-40B4-BE49-F238E27FC236}">
                <a16:creationId xmlns:a16="http://schemas.microsoft.com/office/drawing/2014/main" id="{500B8728-2329-8FF2-E222-F4CB0CDBCDF7}"/>
              </a:ext>
            </a:extLst>
          </p:cNvPr>
          <p:cNvGraphicFramePr>
            <a:graphicFrameLocks noGrp="1"/>
          </p:cNvGraphicFramePr>
          <p:nvPr/>
        </p:nvGraphicFramePr>
        <p:xfrm>
          <a:off x="10047143" y="3459197"/>
          <a:ext cx="2101055" cy="2883686"/>
        </p:xfrm>
        <a:graphic>
          <a:graphicData uri="http://schemas.openxmlformats.org/drawingml/2006/table">
            <a:tbl>
              <a:tblPr>
                <a:tableStyleId>{7DF18680-E054-41AD-8BC1-D1AEF772440D}</a:tableStyleId>
              </a:tblPr>
              <a:tblGrid>
                <a:gridCol w="1246632">
                  <a:extLst>
                    <a:ext uri="{9D8B030D-6E8A-4147-A177-3AD203B41FA5}">
                      <a16:colId xmlns:a16="http://schemas.microsoft.com/office/drawing/2014/main" val="1772557375"/>
                    </a:ext>
                  </a:extLst>
                </a:gridCol>
                <a:gridCol w="854423">
                  <a:extLst>
                    <a:ext uri="{9D8B030D-6E8A-4147-A177-3AD203B41FA5}">
                      <a16:colId xmlns:a16="http://schemas.microsoft.com/office/drawing/2014/main" val="1308452374"/>
                    </a:ext>
                  </a:extLst>
                </a:gridCol>
              </a:tblGrid>
              <a:tr h="558055">
                <a:tc>
                  <a:txBody>
                    <a:bodyPr/>
                    <a:lstStyle/>
                    <a:p>
                      <a:pPr algn="ctr" fontAlgn="ctr"/>
                      <a:r>
                        <a:rPr lang="ja-JP" altLang="en-US" sz="1300" b="0" i="0" u="none" strike="noStrike" dirty="0">
                          <a:solidFill>
                            <a:srgbClr val="000000"/>
                          </a:solidFill>
                          <a:effectLst/>
                          <a:latin typeface="BIZ UDPゴシック" panose="020B0400000000000000" pitchFamily="50" charset="-128"/>
                          <a:ea typeface="BIZ UDPゴシック" panose="020B0400000000000000" pitchFamily="50" charset="-128"/>
                        </a:rPr>
                        <a:t>種別</a:t>
                      </a:r>
                    </a:p>
                  </a:txBody>
                  <a:tcPr marL="5051" marR="5051" marT="5051" marB="0" anchor="ctr">
                    <a:solidFill>
                      <a:schemeClr val="accent1">
                        <a:lumMod val="60000"/>
                        <a:lumOff val="40000"/>
                      </a:schemeClr>
                    </a:solidFill>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設置数（床）</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solidFill>
                      <a:schemeClr val="accent1">
                        <a:lumMod val="60000"/>
                        <a:lumOff val="40000"/>
                      </a:schemeClr>
                    </a:solidFill>
                  </a:tcPr>
                </a:tc>
                <a:extLst>
                  <a:ext uri="{0D108BD9-81ED-4DB2-BD59-A6C34878D82A}">
                    <a16:rowId xmlns:a16="http://schemas.microsoft.com/office/drawing/2014/main" val="2866606069"/>
                  </a:ext>
                </a:extLst>
              </a:tr>
              <a:tr h="452332">
                <a:tc>
                  <a:txBody>
                    <a:bodyPr/>
                    <a:lstStyle/>
                    <a:p>
                      <a:pPr algn="ctr" fontAlgn="ctr"/>
                      <a:r>
                        <a:rPr lang="ja-JP" altLang="en-US" sz="1300" u="none" strike="noStrike" dirty="0">
                          <a:effectLst/>
                          <a:latin typeface="BIZ UDPゴシック" panose="020B0400000000000000" pitchFamily="50" charset="-128"/>
                          <a:ea typeface="BIZ UDPゴシック" panose="020B0400000000000000" pitchFamily="50" charset="-128"/>
                        </a:rPr>
                        <a:t>診察ベッド</a:t>
                      </a:r>
                      <a:endParaRPr lang="ja-JP" altLang="en-US" sz="13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３</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tc>
                <a:extLst>
                  <a:ext uri="{0D108BD9-81ED-4DB2-BD59-A6C34878D82A}">
                    <a16:rowId xmlns:a16="http://schemas.microsoft.com/office/drawing/2014/main" val="736386396"/>
                  </a:ext>
                </a:extLst>
              </a:tr>
              <a:tr h="452332">
                <a:tc>
                  <a:txBody>
                    <a:bodyPr/>
                    <a:lstStyle/>
                    <a:p>
                      <a:pPr algn="ctr" fontAlgn="ctr"/>
                      <a:r>
                        <a:rPr lang="ja-JP" altLang="en-US" sz="1300" u="none" strike="noStrike" dirty="0">
                          <a:effectLst/>
                          <a:latin typeface="BIZ UDPゴシック" panose="020B0400000000000000" pitchFamily="50" charset="-128"/>
                          <a:ea typeface="BIZ UDPゴシック" panose="020B0400000000000000" pitchFamily="50" charset="-128"/>
                        </a:rPr>
                        <a:t>処置ベッド</a:t>
                      </a:r>
                      <a:endParaRPr lang="ja-JP" altLang="en-US" sz="13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４</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tc>
                <a:extLst>
                  <a:ext uri="{0D108BD9-81ED-4DB2-BD59-A6C34878D82A}">
                    <a16:rowId xmlns:a16="http://schemas.microsoft.com/office/drawing/2014/main" val="111032896"/>
                  </a:ext>
                </a:extLst>
              </a:tr>
              <a:tr h="452332">
                <a:tc>
                  <a:txBody>
                    <a:bodyPr/>
                    <a:lstStyle/>
                    <a:p>
                      <a:pPr algn="ctr" fontAlgn="ctr"/>
                      <a:r>
                        <a:rPr lang="ja-JP" altLang="en-US" sz="1300" u="none" strike="noStrike" dirty="0">
                          <a:effectLst/>
                          <a:latin typeface="BIZ UDPゴシック" panose="020B0400000000000000" pitchFamily="50" charset="-128"/>
                          <a:ea typeface="BIZ UDPゴシック" panose="020B0400000000000000" pitchFamily="50" charset="-128"/>
                        </a:rPr>
                        <a:t>静養ベッド</a:t>
                      </a:r>
                      <a:endParaRPr lang="ja-JP" altLang="en-US" sz="13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３</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tc>
                <a:extLst>
                  <a:ext uri="{0D108BD9-81ED-4DB2-BD59-A6C34878D82A}">
                    <a16:rowId xmlns:a16="http://schemas.microsoft.com/office/drawing/2014/main" val="943718296"/>
                  </a:ext>
                </a:extLst>
              </a:tr>
              <a:tr h="505178">
                <a:tc>
                  <a:txBody>
                    <a:bodyPr/>
                    <a:lstStyle/>
                    <a:p>
                      <a:pPr algn="ctr" fontAlgn="ctr"/>
                      <a:r>
                        <a:rPr lang="ja-JP" altLang="en-US" sz="1300" u="none" strike="noStrike">
                          <a:effectLst/>
                          <a:latin typeface="BIZ UDPゴシック" panose="020B0400000000000000" pitchFamily="50" charset="-128"/>
                          <a:ea typeface="BIZ UDPゴシック" panose="020B0400000000000000" pitchFamily="50" charset="-128"/>
                        </a:rPr>
                        <a:t>折りたたみベッド</a:t>
                      </a:r>
                      <a:endParaRPr lang="ja-JP" altLang="en-US" sz="13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２</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tc>
                <a:extLst>
                  <a:ext uri="{0D108BD9-81ED-4DB2-BD59-A6C34878D82A}">
                    <a16:rowId xmlns:a16="http://schemas.microsoft.com/office/drawing/2014/main" val="3084271785"/>
                  </a:ext>
                </a:extLst>
              </a:tr>
              <a:tr h="463457">
                <a:tc>
                  <a:txBody>
                    <a:bodyPr/>
                    <a:lstStyle/>
                    <a:p>
                      <a:pPr algn="ctr" fontAlgn="ctr"/>
                      <a:r>
                        <a:rPr lang="ja-JP" altLang="en-US" sz="1300" u="none" strike="noStrike" dirty="0">
                          <a:effectLst/>
                          <a:latin typeface="BIZ UDPゴシック" panose="020B0400000000000000" pitchFamily="50" charset="-128"/>
                          <a:ea typeface="BIZ UDPゴシック" panose="020B0400000000000000" pitchFamily="50" charset="-128"/>
                        </a:rPr>
                        <a:t>合計</a:t>
                      </a:r>
                      <a:endParaRPr lang="ja-JP" altLang="en-US" sz="13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solidFill>
                      <a:schemeClr val="accent3">
                        <a:lumMod val="60000"/>
                        <a:lumOff val="40000"/>
                      </a:schemeClr>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１２</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solidFill>
                      <a:schemeClr val="accent3">
                        <a:lumMod val="60000"/>
                        <a:lumOff val="40000"/>
                      </a:schemeClr>
                    </a:solidFill>
                  </a:tcPr>
                </a:tc>
                <a:extLst>
                  <a:ext uri="{0D108BD9-81ED-4DB2-BD59-A6C34878D82A}">
                    <a16:rowId xmlns:a16="http://schemas.microsoft.com/office/drawing/2014/main" val="1148120009"/>
                  </a:ext>
                </a:extLst>
              </a:tr>
            </a:tbl>
          </a:graphicData>
        </a:graphic>
      </p:graphicFrame>
      <p:pic>
        <p:nvPicPr>
          <p:cNvPr id="5" name="図 4" descr="ダイアグラム">
            <a:extLst>
              <a:ext uri="{FF2B5EF4-FFF2-40B4-BE49-F238E27FC236}">
                <a16:creationId xmlns:a16="http://schemas.microsoft.com/office/drawing/2014/main" id="{BD3E103A-5EF8-2B7C-82AD-001C810AB7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01" y="2308885"/>
            <a:ext cx="3904599" cy="3046140"/>
          </a:xfrm>
          <a:prstGeom prst="rect">
            <a:avLst/>
          </a:prstGeom>
        </p:spPr>
      </p:pic>
      <p:graphicFrame>
        <p:nvGraphicFramePr>
          <p:cNvPr id="16" name="表 15">
            <a:extLst>
              <a:ext uri="{FF2B5EF4-FFF2-40B4-BE49-F238E27FC236}">
                <a16:creationId xmlns:a16="http://schemas.microsoft.com/office/drawing/2014/main" id="{626B958F-0AE5-4D79-470A-791168461363}"/>
              </a:ext>
            </a:extLst>
          </p:cNvPr>
          <p:cNvGraphicFramePr>
            <a:graphicFrameLocks noGrp="1"/>
          </p:cNvGraphicFramePr>
          <p:nvPr/>
        </p:nvGraphicFramePr>
        <p:xfrm>
          <a:off x="8107822" y="3464177"/>
          <a:ext cx="1958912" cy="2883688"/>
        </p:xfrm>
        <a:graphic>
          <a:graphicData uri="http://schemas.openxmlformats.org/drawingml/2006/table">
            <a:tbl>
              <a:tblPr>
                <a:tableStyleId>{7DF18680-E054-41AD-8BC1-D1AEF772440D}</a:tableStyleId>
              </a:tblPr>
              <a:tblGrid>
                <a:gridCol w="1296073">
                  <a:extLst>
                    <a:ext uri="{9D8B030D-6E8A-4147-A177-3AD203B41FA5}">
                      <a16:colId xmlns:a16="http://schemas.microsoft.com/office/drawing/2014/main" val="1772557375"/>
                    </a:ext>
                  </a:extLst>
                </a:gridCol>
                <a:gridCol w="662839">
                  <a:extLst>
                    <a:ext uri="{9D8B030D-6E8A-4147-A177-3AD203B41FA5}">
                      <a16:colId xmlns:a16="http://schemas.microsoft.com/office/drawing/2014/main" val="1308452374"/>
                    </a:ext>
                  </a:extLst>
                </a:gridCol>
              </a:tblGrid>
              <a:tr h="533704">
                <a:tc>
                  <a:txBody>
                    <a:bodyPr/>
                    <a:lstStyle/>
                    <a:p>
                      <a:pPr algn="ctr" fontAlgn="ctr"/>
                      <a:r>
                        <a:rPr lang="ja-JP" altLang="en-US" sz="1300" b="0" i="0" u="none" strike="noStrike" dirty="0">
                          <a:solidFill>
                            <a:srgbClr val="000000"/>
                          </a:solidFill>
                          <a:effectLst/>
                          <a:latin typeface="BIZ UDPゴシック" panose="020B0400000000000000" pitchFamily="50" charset="-128"/>
                          <a:ea typeface="BIZ UDPゴシック" panose="020B0400000000000000" pitchFamily="50" charset="-128"/>
                        </a:rPr>
                        <a:t>種別</a:t>
                      </a:r>
                    </a:p>
                  </a:txBody>
                  <a:tcPr marL="5051" marR="5051" marT="5051" marB="0" anchor="ctr">
                    <a:solidFill>
                      <a:schemeClr val="accent1">
                        <a:lumMod val="60000"/>
                        <a:lumOff val="40000"/>
                      </a:schemeClr>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人員（名）</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solidFill>
                      <a:schemeClr val="accent1">
                        <a:lumMod val="60000"/>
                        <a:lumOff val="40000"/>
                      </a:schemeClr>
                    </a:solidFill>
                  </a:tcPr>
                </a:tc>
                <a:extLst>
                  <a:ext uri="{0D108BD9-81ED-4DB2-BD59-A6C34878D82A}">
                    <a16:rowId xmlns:a16="http://schemas.microsoft.com/office/drawing/2014/main" val="2866606069"/>
                  </a:ext>
                </a:extLst>
              </a:tr>
              <a:tr h="466709">
                <a:tc>
                  <a:txBody>
                    <a:bodyPr/>
                    <a:lstStyle/>
                    <a:p>
                      <a:pPr algn="ctr" fontAlgn="ctr"/>
                      <a:r>
                        <a:rPr lang="ja-JP" altLang="en-US" sz="1300" b="0" i="0" u="none" strike="noStrike" dirty="0">
                          <a:solidFill>
                            <a:srgbClr val="000000"/>
                          </a:solidFill>
                          <a:effectLst/>
                          <a:latin typeface="BIZ UDPゴシック" panose="020B0400000000000000" pitchFamily="50" charset="-128"/>
                          <a:ea typeface="BIZ UDPゴシック" panose="020B0400000000000000" pitchFamily="50" charset="-128"/>
                        </a:rPr>
                        <a:t>医師</a:t>
                      </a:r>
                    </a:p>
                  </a:txBody>
                  <a:tcPr marL="5051" marR="5051" marT="5051"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１</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tc>
                <a:extLst>
                  <a:ext uri="{0D108BD9-81ED-4DB2-BD59-A6C34878D82A}">
                    <a16:rowId xmlns:a16="http://schemas.microsoft.com/office/drawing/2014/main" val="736386396"/>
                  </a:ext>
                </a:extLst>
              </a:tr>
              <a:tr h="466709">
                <a:tc>
                  <a:txBody>
                    <a:bodyPr/>
                    <a:lstStyle/>
                    <a:p>
                      <a:pPr algn="ctr" fontAlgn="ctr"/>
                      <a:r>
                        <a:rPr lang="ja-JP" altLang="en-US" sz="1300" b="0" i="0" u="none" strike="noStrike" dirty="0">
                          <a:solidFill>
                            <a:srgbClr val="000000"/>
                          </a:solidFill>
                          <a:effectLst/>
                          <a:latin typeface="BIZ UDPゴシック" panose="020B0400000000000000" pitchFamily="50" charset="-128"/>
                          <a:ea typeface="BIZ UDPゴシック" panose="020B0400000000000000" pitchFamily="50" charset="-128"/>
                        </a:rPr>
                        <a:t>看護師</a:t>
                      </a:r>
                    </a:p>
                  </a:txBody>
                  <a:tcPr marL="5051" marR="5051" marT="5051"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２</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tc>
                <a:extLst>
                  <a:ext uri="{0D108BD9-81ED-4DB2-BD59-A6C34878D82A}">
                    <a16:rowId xmlns:a16="http://schemas.microsoft.com/office/drawing/2014/main" val="111032896"/>
                  </a:ext>
                </a:extLst>
              </a:tr>
              <a:tr h="466709">
                <a:tc>
                  <a:txBody>
                    <a:bodyPr/>
                    <a:lstStyle/>
                    <a:p>
                      <a:pPr algn="ctr" fontAlgn="ctr"/>
                      <a:r>
                        <a:rPr lang="ja-JP" altLang="en-US" sz="1300" b="0" i="0" u="none" strike="noStrike" dirty="0">
                          <a:solidFill>
                            <a:srgbClr val="000000"/>
                          </a:solidFill>
                          <a:effectLst/>
                          <a:latin typeface="BIZ UDPゴシック" panose="020B0400000000000000" pitchFamily="50" charset="-128"/>
                          <a:ea typeface="BIZ UDPゴシック" panose="020B0400000000000000" pitchFamily="50" charset="-128"/>
                        </a:rPr>
                        <a:t>救護隊</a:t>
                      </a:r>
                    </a:p>
                  </a:txBody>
                  <a:tcPr marL="5051" marR="5051" marT="5051"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２（１隊）</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tc>
                <a:extLst>
                  <a:ext uri="{0D108BD9-81ED-4DB2-BD59-A6C34878D82A}">
                    <a16:rowId xmlns:a16="http://schemas.microsoft.com/office/drawing/2014/main" val="943718296"/>
                  </a:ext>
                </a:extLst>
              </a:tr>
              <a:tr h="466709">
                <a:tc>
                  <a:txBody>
                    <a:bodyPr/>
                    <a:lstStyle/>
                    <a:p>
                      <a:pPr algn="ctr" fontAlgn="ctr"/>
                      <a:r>
                        <a:rPr lang="ja-JP" altLang="en-US" sz="1300" b="0" i="0" u="none" strike="noStrike" dirty="0">
                          <a:solidFill>
                            <a:srgbClr val="000000"/>
                          </a:solidFill>
                          <a:effectLst/>
                          <a:latin typeface="BIZ UDPゴシック" panose="020B0400000000000000" pitchFamily="50" charset="-128"/>
                          <a:ea typeface="BIZ UDPゴシック" panose="020B0400000000000000" pitchFamily="50" charset="-128"/>
                        </a:rPr>
                        <a:t>クラーク</a:t>
                      </a:r>
                    </a:p>
                  </a:txBody>
                  <a:tcPr marL="5051" marR="5051" marT="5051"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２</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tc>
                <a:extLst>
                  <a:ext uri="{0D108BD9-81ED-4DB2-BD59-A6C34878D82A}">
                    <a16:rowId xmlns:a16="http://schemas.microsoft.com/office/drawing/2014/main" val="3084271785"/>
                  </a:ext>
                </a:extLst>
              </a:tr>
              <a:tr h="483148">
                <a:tc>
                  <a:txBody>
                    <a:bodyPr/>
                    <a:lstStyle/>
                    <a:p>
                      <a:pPr algn="ctr" fontAlgn="ctr"/>
                      <a:r>
                        <a:rPr lang="ja-JP" altLang="en-US" sz="1300" u="none" strike="noStrike" dirty="0">
                          <a:effectLst/>
                          <a:latin typeface="BIZ UDPゴシック" panose="020B0400000000000000" pitchFamily="50" charset="-128"/>
                          <a:ea typeface="BIZ UDPゴシック" panose="020B0400000000000000" pitchFamily="50" charset="-128"/>
                        </a:rPr>
                        <a:t>合計</a:t>
                      </a:r>
                      <a:endParaRPr lang="ja-JP" altLang="en-US" sz="13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solidFill>
                      <a:schemeClr val="accent3">
                        <a:lumMod val="60000"/>
                        <a:lumOff val="40000"/>
                      </a:schemeClr>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７</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solidFill>
                      <a:schemeClr val="accent3">
                        <a:lumMod val="60000"/>
                        <a:lumOff val="40000"/>
                      </a:schemeClr>
                    </a:solidFill>
                  </a:tcPr>
                </a:tc>
                <a:extLst>
                  <a:ext uri="{0D108BD9-81ED-4DB2-BD59-A6C34878D82A}">
                    <a16:rowId xmlns:a16="http://schemas.microsoft.com/office/drawing/2014/main" val="1148120009"/>
                  </a:ext>
                </a:extLst>
              </a:tr>
            </a:tbl>
          </a:graphicData>
        </a:graphic>
      </p:graphicFrame>
      <p:pic>
        <p:nvPicPr>
          <p:cNvPr id="12" name="図 11" descr="床に置かれている部屋&#10;&#10;AI によって生成されたコンテンツは間違っている可能性があります。">
            <a:extLst>
              <a:ext uri="{FF2B5EF4-FFF2-40B4-BE49-F238E27FC236}">
                <a16:creationId xmlns:a16="http://schemas.microsoft.com/office/drawing/2014/main" id="{00055CEE-2457-17EE-13F7-4C6597B374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0939" y="3388466"/>
            <a:ext cx="2066567" cy="1313978"/>
          </a:xfrm>
          <a:prstGeom prst="rect">
            <a:avLst/>
          </a:prstGeom>
        </p:spPr>
      </p:pic>
      <p:pic>
        <p:nvPicPr>
          <p:cNvPr id="19" name="図 18" descr="建物の間の道路">
            <a:extLst>
              <a:ext uri="{FF2B5EF4-FFF2-40B4-BE49-F238E27FC236}">
                <a16:creationId xmlns:a16="http://schemas.microsoft.com/office/drawing/2014/main" id="{BFAA42DD-0E2A-CC31-2C8C-390F79031F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2846" y="1127549"/>
            <a:ext cx="4250756" cy="2346840"/>
          </a:xfrm>
          <a:prstGeom prst="rect">
            <a:avLst/>
          </a:prstGeom>
        </p:spPr>
      </p:pic>
      <p:pic>
        <p:nvPicPr>
          <p:cNvPr id="21" name="図 20" descr="駅のホーム&#10;&#10;AI によって生成されたコンテンツは間違っている可能性があります。">
            <a:extLst>
              <a:ext uri="{FF2B5EF4-FFF2-40B4-BE49-F238E27FC236}">
                <a16:creationId xmlns:a16="http://schemas.microsoft.com/office/drawing/2014/main" id="{B1716E10-8F3C-3AA7-5FE4-739777D599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39834" y="4966313"/>
            <a:ext cx="2023493" cy="1478707"/>
          </a:xfrm>
          <a:prstGeom prst="rect">
            <a:avLst/>
          </a:prstGeom>
        </p:spPr>
      </p:pic>
      <p:sp>
        <p:nvSpPr>
          <p:cNvPr id="4" name="スライド番号プレースホルダー 3">
            <a:extLst>
              <a:ext uri="{FF2B5EF4-FFF2-40B4-BE49-F238E27FC236}">
                <a16:creationId xmlns:a16="http://schemas.microsoft.com/office/drawing/2014/main" id="{630B2F72-02C6-9C67-E458-9C861791AEA3}"/>
              </a:ext>
            </a:extLst>
          </p:cNvPr>
          <p:cNvSpPr>
            <a:spLocks noGrp="1"/>
          </p:cNvSpPr>
          <p:nvPr>
            <p:ph type="sldNum" sz="quarter" idx="12"/>
          </p:nvPr>
        </p:nvSpPr>
        <p:spPr>
          <a:xfrm>
            <a:off x="11787438"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６</a:t>
            </a:r>
          </a:p>
        </p:txBody>
      </p:sp>
      <p:sp>
        <p:nvSpPr>
          <p:cNvPr id="26" name="正方形/長方形 25">
            <a:extLst>
              <a:ext uri="{FF2B5EF4-FFF2-40B4-BE49-F238E27FC236}">
                <a16:creationId xmlns:a16="http://schemas.microsoft.com/office/drawing/2014/main" id="{0CBB5C32-6869-5523-DB40-1FE0B22E6D60}"/>
              </a:ext>
            </a:extLst>
          </p:cNvPr>
          <p:cNvSpPr/>
          <p:nvPr/>
        </p:nvSpPr>
        <p:spPr>
          <a:xfrm>
            <a:off x="3591447" y="6383071"/>
            <a:ext cx="2905550" cy="4497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診療所前から東ゲートを撮影</a:t>
            </a:r>
          </a:p>
        </p:txBody>
      </p:sp>
      <p:sp>
        <p:nvSpPr>
          <p:cNvPr id="30" name="正方形/長方形 29">
            <a:extLst>
              <a:ext uri="{FF2B5EF4-FFF2-40B4-BE49-F238E27FC236}">
                <a16:creationId xmlns:a16="http://schemas.microsoft.com/office/drawing/2014/main" id="{3E8105F2-2696-B0B8-4D8B-3CD00FDE5D0B}"/>
              </a:ext>
            </a:extLst>
          </p:cNvPr>
          <p:cNvSpPr/>
          <p:nvPr/>
        </p:nvSpPr>
        <p:spPr>
          <a:xfrm rot="2505449">
            <a:off x="10241612" y="2593028"/>
            <a:ext cx="660515" cy="132962"/>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東ゲート</a:t>
            </a:r>
          </a:p>
        </p:txBody>
      </p:sp>
      <p:sp>
        <p:nvSpPr>
          <p:cNvPr id="2" name="タイトル 1">
            <a:extLst>
              <a:ext uri="{FF2B5EF4-FFF2-40B4-BE49-F238E27FC236}">
                <a16:creationId xmlns:a16="http://schemas.microsoft.com/office/drawing/2014/main" id="{81691632-C272-603A-FD09-A39BFA555462}"/>
              </a:ext>
            </a:extLst>
          </p:cNvPr>
          <p:cNvSpPr>
            <a:spLocks noGrp="1"/>
          </p:cNvSpPr>
          <p:nvPr>
            <p:ph type="title"/>
          </p:nvPr>
        </p:nvSpPr>
        <p:spPr>
          <a:xfrm>
            <a:off x="632524" y="535924"/>
            <a:ext cx="6386219" cy="561961"/>
          </a:xfrm>
        </p:spPr>
        <p:txBody>
          <a:bodyPr>
            <a:noAutofit/>
          </a:bodyPr>
          <a:lstStyle/>
          <a:p>
            <a:pPr algn="l"/>
            <a:r>
              <a:rPr kumimoji="1" lang="ja-JP" altLang="en-US" sz="2400" dirty="0"/>
              <a:t>夢洲駅より関係者東ゲートを通り徒歩</a:t>
            </a:r>
            <a:r>
              <a:rPr kumimoji="1" lang="en-US" altLang="ja-JP" sz="2400" dirty="0"/>
              <a:t>3</a:t>
            </a:r>
            <a:r>
              <a:rPr kumimoji="1" lang="ja-JP" altLang="en-US" sz="2400" dirty="0"/>
              <a:t>分</a:t>
            </a:r>
          </a:p>
        </p:txBody>
      </p:sp>
    </p:spTree>
    <p:extLst>
      <p:ext uri="{BB962C8B-B14F-4D97-AF65-F5344CB8AC3E}">
        <p14:creationId xmlns:p14="http://schemas.microsoft.com/office/powerpoint/2010/main" val="3202362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32F17-340D-F751-0597-E42C9A93F483}"/>
            </a:ext>
          </a:extLst>
        </p:cNvPr>
        <p:cNvGrpSpPr/>
        <p:nvPr/>
      </p:nvGrpSpPr>
      <p:grpSpPr>
        <a:xfrm>
          <a:off x="0" y="0"/>
          <a:ext cx="0" cy="0"/>
          <a:chOff x="0" y="0"/>
          <a:chExt cx="0" cy="0"/>
        </a:xfrm>
      </p:grpSpPr>
      <p:pic>
        <p:nvPicPr>
          <p:cNvPr id="18" name="コンテンツ プレースホルダー 17" descr="ダイアグラム, 設計図&#10;&#10;AI によって生成されたコンテンツは間違っている可能性があります。">
            <a:extLst>
              <a:ext uri="{FF2B5EF4-FFF2-40B4-BE49-F238E27FC236}">
                <a16:creationId xmlns:a16="http://schemas.microsoft.com/office/drawing/2014/main" id="{36FCBAA1-82A5-D157-CFF6-A6DF82B0872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00555" y="1034957"/>
            <a:ext cx="3714740" cy="2956406"/>
          </a:xfrm>
        </p:spPr>
      </p:pic>
      <p:sp>
        <p:nvSpPr>
          <p:cNvPr id="8" name="タイトル 1">
            <a:extLst>
              <a:ext uri="{FF2B5EF4-FFF2-40B4-BE49-F238E27FC236}">
                <a16:creationId xmlns:a16="http://schemas.microsoft.com/office/drawing/2014/main" id="{8E21AE69-20DA-175F-3F42-914CAD692439}"/>
              </a:ext>
            </a:extLst>
          </p:cNvPr>
          <p:cNvSpPr txBox="1">
            <a:spLocks/>
          </p:cNvSpPr>
          <p:nvPr/>
        </p:nvSpPr>
        <p:spPr>
          <a:xfrm>
            <a:off x="266560" y="18745"/>
            <a:ext cx="10236200" cy="493815"/>
          </a:xfrm>
          <a:prstGeom prst="rect">
            <a:avLst/>
          </a:prstGeom>
        </p:spPr>
        <p:txBody>
          <a:bodyPr/>
          <a:lstStyle>
            <a:lvl1pPr algn="l" defTabSz="914377" rtl="0" eaLnBrk="1" latinLnBrk="0" hangingPunct="1">
              <a:lnSpc>
                <a:spcPct val="150000"/>
              </a:lnSpc>
              <a:spcBef>
                <a:spcPct val="0"/>
              </a:spcBef>
              <a:buNone/>
              <a:defRPr kumimoji="1" sz="4400" kern="1200">
                <a:solidFill>
                  <a:schemeClr val="tx1"/>
                </a:solidFill>
                <a:latin typeface="游ゴシック" panose="020B0400000000000000" pitchFamily="50" charset="-128"/>
                <a:ea typeface="游ゴシック" panose="020B0400000000000000" pitchFamily="50" charset="-128"/>
                <a:cs typeface="+mj-cs"/>
              </a:defRPr>
            </a:lvl1pPr>
          </a:lstStyle>
          <a:p>
            <a:pPr marL="0" marR="0" lvl="0" indent="0" algn="l" defTabSz="914377" rtl="0" eaLnBrk="1" fontAlgn="auto" latinLnBrk="0" hangingPunct="1">
              <a:lnSpc>
                <a:spcPct val="150000"/>
              </a:lnSpc>
              <a:spcBef>
                <a:spcPct val="0"/>
              </a:spcBef>
              <a:spcAft>
                <a:spcPts val="0"/>
              </a:spcAft>
              <a:buClrTx/>
              <a:buSzTx/>
              <a:buFontTx/>
              <a:buNone/>
              <a:tabLst/>
              <a:defRPr/>
            </a:pPr>
            <a:r>
              <a:rPr kumimoji="1" lang="ja-JP" altLang="en-US" sz="240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リング北診療所</a:t>
            </a:r>
          </a:p>
        </p:txBody>
      </p:sp>
      <p:sp>
        <p:nvSpPr>
          <p:cNvPr id="10" name="正方形/長方形 9">
            <a:extLst>
              <a:ext uri="{FF2B5EF4-FFF2-40B4-BE49-F238E27FC236}">
                <a16:creationId xmlns:a16="http://schemas.microsoft.com/office/drawing/2014/main" id="{9FB4178C-3508-333A-3E2C-5AF634F5A87E}"/>
              </a:ext>
            </a:extLst>
          </p:cNvPr>
          <p:cNvSpPr/>
          <p:nvPr/>
        </p:nvSpPr>
        <p:spPr>
          <a:xfrm rot="17391034">
            <a:off x="9846939" y="2181587"/>
            <a:ext cx="228030" cy="9390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0" name="図 19" descr="ダイアグラム, 概略図">
            <a:extLst>
              <a:ext uri="{FF2B5EF4-FFF2-40B4-BE49-F238E27FC236}">
                <a16:creationId xmlns:a16="http://schemas.microsoft.com/office/drawing/2014/main" id="{4F5B0BE5-4485-B288-B4BC-F2884B55C8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735" y="1690688"/>
            <a:ext cx="3695665" cy="3578135"/>
          </a:xfrm>
          <a:prstGeom prst="rect">
            <a:avLst/>
          </a:prstGeom>
        </p:spPr>
      </p:pic>
      <p:sp>
        <p:nvSpPr>
          <p:cNvPr id="3" name="正方形/長方形 2">
            <a:extLst>
              <a:ext uri="{FF2B5EF4-FFF2-40B4-BE49-F238E27FC236}">
                <a16:creationId xmlns:a16="http://schemas.microsoft.com/office/drawing/2014/main" id="{E427A4C5-D461-1F05-6157-D605CF2ED820}"/>
              </a:ext>
            </a:extLst>
          </p:cNvPr>
          <p:cNvSpPr/>
          <p:nvPr/>
        </p:nvSpPr>
        <p:spPr>
          <a:xfrm>
            <a:off x="8066078" y="6321002"/>
            <a:ext cx="3633977" cy="4497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開設時間９時～</a:t>
            </a:r>
            <a:r>
              <a:rPr kumimoji="1" lang="en-US" altLang="ja-JP"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16</a:t>
            </a:r>
            <a:r>
              <a:rPr kumimoji="1" lang="ja-JP" altLang="en-US"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時</a:t>
            </a:r>
            <a:r>
              <a:rPr kumimoji="1" lang="en-US" altLang="ja-JP"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30</a:t>
            </a:r>
            <a:r>
              <a:rPr kumimoji="1" lang="ja-JP" altLang="en-US"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分　広さ</a:t>
            </a:r>
            <a:r>
              <a:rPr kumimoji="1" lang="en-US" altLang="ja-JP"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220</a:t>
            </a:r>
            <a:r>
              <a:rPr kumimoji="1" lang="ja-JP" altLang="en-US"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a:t>
            </a:r>
          </a:p>
        </p:txBody>
      </p:sp>
      <p:sp>
        <p:nvSpPr>
          <p:cNvPr id="4" name="スライド番号プレースホルダー 3">
            <a:extLst>
              <a:ext uri="{FF2B5EF4-FFF2-40B4-BE49-F238E27FC236}">
                <a16:creationId xmlns:a16="http://schemas.microsoft.com/office/drawing/2014/main" id="{C163C501-4B4E-B536-9EFB-31F5A3EA6E49}"/>
              </a:ext>
            </a:extLst>
          </p:cNvPr>
          <p:cNvSpPr>
            <a:spLocks noGrp="1"/>
          </p:cNvSpPr>
          <p:nvPr>
            <p:ph type="sldNum" sz="quarter" idx="12"/>
          </p:nvPr>
        </p:nvSpPr>
        <p:spPr>
          <a:xfrm>
            <a:off x="11715295" y="6363291"/>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７</a:t>
            </a:r>
          </a:p>
        </p:txBody>
      </p:sp>
      <p:pic>
        <p:nvPicPr>
          <p:cNvPr id="6" name="図 5" descr="建物の間の道路&#10;&#10;AI によって生成されたコンテンツは間違っている可能性があります。">
            <a:extLst>
              <a:ext uri="{FF2B5EF4-FFF2-40B4-BE49-F238E27FC236}">
                <a16:creationId xmlns:a16="http://schemas.microsoft.com/office/drawing/2014/main" id="{3150BA60-764E-56AF-823F-31E5ACB12400}"/>
              </a:ext>
            </a:extLst>
          </p:cNvPr>
          <p:cNvPicPr>
            <a:picLocks noChangeAspect="1"/>
          </p:cNvPicPr>
          <p:nvPr/>
        </p:nvPicPr>
        <p:blipFill>
          <a:blip r:embed="rId5">
            <a:extLst>
              <a:ext uri="{28A0092B-C50C-407E-A947-70E740481C1C}">
                <a14:useLocalDpi xmlns:a14="http://schemas.microsoft.com/office/drawing/2010/main" val="0"/>
              </a:ext>
            </a:extLst>
          </a:blip>
          <a:srcRect b="8054"/>
          <a:stretch/>
        </p:blipFill>
        <p:spPr>
          <a:xfrm>
            <a:off x="4065247" y="1092774"/>
            <a:ext cx="4472874" cy="3037018"/>
          </a:xfrm>
          <a:prstGeom prst="rect">
            <a:avLst/>
          </a:prstGeom>
        </p:spPr>
      </p:pic>
      <p:graphicFrame>
        <p:nvGraphicFramePr>
          <p:cNvPr id="16" name="表 15">
            <a:extLst>
              <a:ext uri="{FF2B5EF4-FFF2-40B4-BE49-F238E27FC236}">
                <a16:creationId xmlns:a16="http://schemas.microsoft.com/office/drawing/2014/main" id="{6BE208D4-0D05-9B33-04CC-46BDA7393541}"/>
              </a:ext>
            </a:extLst>
          </p:cNvPr>
          <p:cNvGraphicFramePr>
            <a:graphicFrameLocks noGrp="1"/>
          </p:cNvGraphicFramePr>
          <p:nvPr/>
        </p:nvGraphicFramePr>
        <p:xfrm>
          <a:off x="8554239" y="4192205"/>
          <a:ext cx="1593185" cy="2153235"/>
        </p:xfrm>
        <a:graphic>
          <a:graphicData uri="http://schemas.openxmlformats.org/drawingml/2006/table">
            <a:tbl>
              <a:tblPr>
                <a:tableStyleId>{7DF18680-E054-41AD-8BC1-D1AEF772440D}</a:tableStyleId>
              </a:tblPr>
              <a:tblGrid>
                <a:gridCol w="1054097">
                  <a:extLst>
                    <a:ext uri="{9D8B030D-6E8A-4147-A177-3AD203B41FA5}">
                      <a16:colId xmlns:a16="http://schemas.microsoft.com/office/drawing/2014/main" val="1772557375"/>
                    </a:ext>
                  </a:extLst>
                </a:gridCol>
                <a:gridCol w="539088">
                  <a:extLst>
                    <a:ext uri="{9D8B030D-6E8A-4147-A177-3AD203B41FA5}">
                      <a16:colId xmlns:a16="http://schemas.microsoft.com/office/drawing/2014/main" val="1308452374"/>
                    </a:ext>
                  </a:extLst>
                </a:gridCol>
              </a:tblGrid>
              <a:tr h="352986">
                <a:tc>
                  <a:txBody>
                    <a:bodyPr/>
                    <a:lstStyle/>
                    <a:p>
                      <a:pPr algn="ctr" fontAlgn="ctr"/>
                      <a:r>
                        <a:rPr lang="ja-JP" altLang="en-US" sz="1300" b="0" i="0" u="none" strike="noStrike" dirty="0">
                          <a:solidFill>
                            <a:srgbClr val="000000"/>
                          </a:solidFill>
                          <a:effectLst/>
                          <a:latin typeface="BIZ UDPゴシック" panose="020B0400000000000000" pitchFamily="50" charset="-128"/>
                          <a:ea typeface="BIZ UDPゴシック" panose="020B0400000000000000" pitchFamily="50" charset="-128"/>
                        </a:rPr>
                        <a:t>種別</a:t>
                      </a:r>
                    </a:p>
                  </a:txBody>
                  <a:tcPr marL="5051" marR="5051" marT="5051" marB="0" anchor="ctr">
                    <a:solidFill>
                      <a:schemeClr val="accent1">
                        <a:lumMod val="60000"/>
                        <a:lumOff val="40000"/>
                      </a:schemeClr>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人員（名）</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solidFill>
                      <a:schemeClr val="accent1">
                        <a:lumMod val="60000"/>
                        <a:lumOff val="40000"/>
                      </a:schemeClr>
                    </a:solidFill>
                  </a:tcPr>
                </a:tc>
                <a:extLst>
                  <a:ext uri="{0D108BD9-81ED-4DB2-BD59-A6C34878D82A}">
                    <a16:rowId xmlns:a16="http://schemas.microsoft.com/office/drawing/2014/main" val="2866606069"/>
                  </a:ext>
                </a:extLst>
              </a:tr>
              <a:tr h="352986">
                <a:tc>
                  <a:txBody>
                    <a:bodyPr/>
                    <a:lstStyle/>
                    <a:p>
                      <a:pPr algn="ctr" fontAlgn="ctr"/>
                      <a:r>
                        <a:rPr lang="ja-JP" altLang="en-US" sz="1300" b="0" i="0" u="none" strike="noStrike" dirty="0">
                          <a:solidFill>
                            <a:srgbClr val="000000"/>
                          </a:solidFill>
                          <a:effectLst/>
                          <a:latin typeface="BIZ UDPゴシック" panose="020B0400000000000000" pitchFamily="50" charset="-128"/>
                          <a:ea typeface="BIZ UDPゴシック" panose="020B0400000000000000" pitchFamily="50" charset="-128"/>
                        </a:rPr>
                        <a:t>医師</a:t>
                      </a:r>
                    </a:p>
                  </a:txBody>
                  <a:tcPr marL="5051" marR="5051" marT="5051"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１</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tc>
                <a:extLst>
                  <a:ext uri="{0D108BD9-81ED-4DB2-BD59-A6C34878D82A}">
                    <a16:rowId xmlns:a16="http://schemas.microsoft.com/office/drawing/2014/main" val="736386396"/>
                  </a:ext>
                </a:extLst>
              </a:tr>
              <a:tr h="352986">
                <a:tc>
                  <a:txBody>
                    <a:bodyPr/>
                    <a:lstStyle/>
                    <a:p>
                      <a:pPr algn="ctr" fontAlgn="ctr"/>
                      <a:r>
                        <a:rPr lang="ja-JP" altLang="en-US" sz="1300" b="0" i="0" u="none" strike="noStrike" dirty="0">
                          <a:solidFill>
                            <a:srgbClr val="000000"/>
                          </a:solidFill>
                          <a:effectLst/>
                          <a:latin typeface="BIZ UDPゴシック" panose="020B0400000000000000" pitchFamily="50" charset="-128"/>
                          <a:ea typeface="BIZ UDPゴシック" panose="020B0400000000000000" pitchFamily="50" charset="-128"/>
                        </a:rPr>
                        <a:t>看護師</a:t>
                      </a:r>
                    </a:p>
                  </a:txBody>
                  <a:tcPr marL="5051" marR="5051" marT="5051"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２</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tc>
                <a:extLst>
                  <a:ext uri="{0D108BD9-81ED-4DB2-BD59-A6C34878D82A}">
                    <a16:rowId xmlns:a16="http://schemas.microsoft.com/office/drawing/2014/main" val="111032896"/>
                  </a:ext>
                </a:extLst>
              </a:tr>
              <a:tr h="352986">
                <a:tc>
                  <a:txBody>
                    <a:bodyPr/>
                    <a:lstStyle/>
                    <a:p>
                      <a:pPr algn="ctr" fontAlgn="ctr"/>
                      <a:r>
                        <a:rPr lang="ja-JP" altLang="en-US" sz="1300" b="0" i="0" u="none" strike="noStrike" dirty="0">
                          <a:solidFill>
                            <a:srgbClr val="000000"/>
                          </a:solidFill>
                          <a:effectLst/>
                          <a:latin typeface="BIZ UDPゴシック" panose="020B0400000000000000" pitchFamily="50" charset="-128"/>
                          <a:ea typeface="BIZ UDPゴシック" panose="020B0400000000000000" pitchFamily="50" charset="-128"/>
                        </a:rPr>
                        <a:t>救護隊</a:t>
                      </a:r>
                    </a:p>
                  </a:txBody>
                  <a:tcPr marL="5051" marR="5051" marT="5051"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２（１隊）</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tc>
                <a:extLst>
                  <a:ext uri="{0D108BD9-81ED-4DB2-BD59-A6C34878D82A}">
                    <a16:rowId xmlns:a16="http://schemas.microsoft.com/office/drawing/2014/main" val="943718296"/>
                  </a:ext>
                </a:extLst>
              </a:tr>
              <a:tr h="352986">
                <a:tc>
                  <a:txBody>
                    <a:bodyPr/>
                    <a:lstStyle/>
                    <a:p>
                      <a:pPr algn="ctr" fontAlgn="ctr"/>
                      <a:r>
                        <a:rPr lang="ja-JP" altLang="en-US" sz="1300" b="0" i="0" u="none" strike="noStrike" dirty="0">
                          <a:solidFill>
                            <a:srgbClr val="000000"/>
                          </a:solidFill>
                          <a:effectLst/>
                          <a:latin typeface="BIZ UDPゴシック" panose="020B0400000000000000" pitchFamily="50" charset="-128"/>
                          <a:ea typeface="BIZ UDPゴシック" panose="020B0400000000000000" pitchFamily="50" charset="-128"/>
                        </a:rPr>
                        <a:t>クラーク</a:t>
                      </a:r>
                    </a:p>
                  </a:txBody>
                  <a:tcPr marL="5051" marR="5051" marT="5051"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２</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tc>
                <a:extLst>
                  <a:ext uri="{0D108BD9-81ED-4DB2-BD59-A6C34878D82A}">
                    <a16:rowId xmlns:a16="http://schemas.microsoft.com/office/drawing/2014/main" val="3084271785"/>
                  </a:ext>
                </a:extLst>
              </a:tr>
              <a:tr h="388305">
                <a:tc>
                  <a:txBody>
                    <a:bodyPr/>
                    <a:lstStyle/>
                    <a:p>
                      <a:pPr algn="ctr" fontAlgn="ctr"/>
                      <a:r>
                        <a:rPr lang="ja-JP" altLang="en-US" sz="1300" u="none" strike="noStrike" dirty="0">
                          <a:effectLst/>
                          <a:latin typeface="BIZ UDPゴシック" panose="020B0400000000000000" pitchFamily="50" charset="-128"/>
                          <a:ea typeface="BIZ UDPゴシック" panose="020B0400000000000000" pitchFamily="50" charset="-128"/>
                        </a:rPr>
                        <a:t>合計</a:t>
                      </a:r>
                      <a:endParaRPr lang="ja-JP" altLang="en-US" sz="13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solidFill>
                      <a:schemeClr val="accent3">
                        <a:lumMod val="60000"/>
                        <a:lumOff val="40000"/>
                      </a:schemeClr>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７</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solidFill>
                      <a:schemeClr val="accent3">
                        <a:lumMod val="60000"/>
                        <a:lumOff val="40000"/>
                      </a:schemeClr>
                    </a:solidFill>
                  </a:tcPr>
                </a:tc>
                <a:extLst>
                  <a:ext uri="{0D108BD9-81ED-4DB2-BD59-A6C34878D82A}">
                    <a16:rowId xmlns:a16="http://schemas.microsoft.com/office/drawing/2014/main" val="1148120009"/>
                  </a:ext>
                </a:extLst>
              </a:tr>
            </a:tbl>
          </a:graphicData>
        </a:graphic>
      </p:graphicFrame>
      <p:graphicFrame>
        <p:nvGraphicFramePr>
          <p:cNvPr id="13" name="表 12">
            <a:extLst>
              <a:ext uri="{FF2B5EF4-FFF2-40B4-BE49-F238E27FC236}">
                <a16:creationId xmlns:a16="http://schemas.microsoft.com/office/drawing/2014/main" id="{FFCC6DBF-37D4-37F1-3ECD-745874A1105D}"/>
              </a:ext>
            </a:extLst>
          </p:cNvPr>
          <p:cNvGraphicFramePr>
            <a:graphicFrameLocks noGrp="1"/>
          </p:cNvGraphicFramePr>
          <p:nvPr/>
        </p:nvGraphicFramePr>
        <p:xfrm>
          <a:off x="10163513" y="4145437"/>
          <a:ext cx="1509327" cy="2198606"/>
        </p:xfrm>
        <a:graphic>
          <a:graphicData uri="http://schemas.openxmlformats.org/drawingml/2006/table">
            <a:tbl>
              <a:tblPr>
                <a:tableStyleId>{7DF18680-E054-41AD-8BC1-D1AEF772440D}</a:tableStyleId>
              </a:tblPr>
              <a:tblGrid>
                <a:gridCol w="895538">
                  <a:extLst>
                    <a:ext uri="{9D8B030D-6E8A-4147-A177-3AD203B41FA5}">
                      <a16:colId xmlns:a16="http://schemas.microsoft.com/office/drawing/2014/main" val="1772557375"/>
                    </a:ext>
                  </a:extLst>
                </a:gridCol>
                <a:gridCol w="613789">
                  <a:extLst>
                    <a:ext uri="{9D8B030D-6E8A-4147-A177-3AD203B41FA5}">
                      <a16:colId xmlns:a16="http://schemas.microsoft.com/office/drawing/2014/main" val="1308452374"/>
                    </a:ext>
                  </a:extLst>
                </a:gridCol>
              </a:tblGrid>
              <a:tr h="359463">
                <a:tc>
                  <a:txBody>
                    <a:bodyPr/>
                    <a:lstStyle/>
                    <a:p>
                      <a:pPr algn="ctr" fontAlgn="ctr"/>
                      <a:r>
                        <a:rPr lang="ja-JP" altLang="en-US" sz="1300" b="0" i="0" u="none" strike="noStrike" dirty="0">
                          <a:solidFill>
                            <a:srgbClr val="000000"/>
                          </a:solidFill>
                          <a:effectLst/>
                          <a:latin typeface="BIZ UDPゴシック" panose="020B0400000000000000" pitchFamily="50" charset="-128"/>
                          <a:ea typeface="BIZ UDPゴシック" panose="020B0400000000000000" pitchFamily="50" charset="-128"/>
                        </a:rPr>
                        <a:t>種別</a:t>
                      </a:r>
                    </a:p>
                  </a:txBody>
                  <a:tcPr marL="5051" marR="5051" marT="5051" marB="0" anchor="ctr">
                    <a:solidFill>
                      <a:schemeClr val="accent1">
                        <a:lumMod val="60000"/>
                        <a:lumOff val="40000"/>
                      </a:schemeClr>
                    </a:solidFill>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設置数（床）</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solidFill>
                      <a:schemeClr val="accent1">
                        <a:lumMod val="60000"/>
                        <a:lumOff val="40000"/>
                      </a:schemeClr>
                    </a:solidFill>
                  </a:tcPr>
                </a:tc>
                <a:extLst>
                  <a:ext uri="{0D108BD9-81ED-4DB2-BD59-A6C34878D82A}">
                    <a16:rowId xmlns:a16="http://schemas.microsoft.com/office/drawing/2014/main" val="2866606069"/>
                  </a:ext>
                </a:extLst>
              </a:tr>
              <a:tr h="359463">
                <a:tc>
                  <a:txBody>
                    <a:bodyPr/>
                    <a:lstStyle/>
                    <a:p>
                      <a:pPr algn="ctr" fontAlgn="ctr"/>
                      <a:r>
                        <a:rPr lang="ja-JP" altLang="en-US" sz="1300" u="none" strike="noStrike" dirty="0">
                          <a:effectLst/>
                          <a:latin typeface="BIZ UDPゴシック" panose="020B0400000000000000" pitchFamily="50" charset="-128"/>
                          <a:ea typeface="BIZ UDPゴシック" panose="020B0400000000000000" pitchFamily="50" charset="-128"/>
                        </a:rPr>
                        <a:t>診察ベッド</a:t>
                      </a:r>
                      <a:endParaRPr lang="ja-JP" altLang="en-US" sz="13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２</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tc>
                <a:extLst>
                  <a:ext uri="{0D108BD9-81ED-4DB2-BD59-A6C34878D82A}">
                    <a16:rowId xmlns:a16="http://schemas.microsoft.com/office/drawing/2014/main" val="736386396"/>
                  </a:ext>
                </a:extLst>
              </a:tr>
              <a:tr h="359463">
                <a:tc>
                  <a:txBody>
                    <a:bodyPr/>
                    <a:lstStyle/>
                    <a:p>
                      <a:pPr algn="ctr" fontAlgn="ctr"/>
                      <a:r>
                        <a:rPr lang="ja-JP" altLang="en-US" sz="1300" u="none" strike="noStrike" dirty="0">
                          <a:effectLst/>
                          <a:latin typeface="BIZ UDPゴシック" panose="020B0400000000000000" pitchFamily="50" charset="-128"/>
                          <a:ea typeface="BIZ UDPゴシック" panose="020B0400000000000000" pitchFamily="50" charset="-128"/>
                        </a:rPr>
                        <a:t>処置ベッド</a:t>
                      </a:r>
                      <a:endParaRPr lang="ja-JP" altLang="en-US" sz="13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４</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tc>
                <a:extLst>
                  <a:ext uri="{0D108BD9-81ED-4DB2-BD59-A6C34878D82A}">
                    <a16:rowId xmlns:a16="http://schemas.microsoft.com/office/drawing/2014/main" val="111032896"/>
                  </a:ext>
                </a:extLst>
              </a:tr>
              <a:tr h="359463">
                <a:tc>
                  <a:txBody>
                    <a:bodyPr/>
                    <a:lstStyle/>
                    <a:p>
                      <a:pPr algn="ctr" fontAlgn="ctr"/>
                      <a:r>
                        <a:rPr lang="ja-JP" altLang="en-US" sz="1300" u="none" strike="noStrike" dirty="0">
                          <a:effectLst/>
                          <a:latin typeface="BIZ UDPゴシック" panose="020B0400000000000000" pitchFamily="50" charset="-128"/>
                          <a:ea typeface="BIZ UDPゴシック" panose="020B0400000000000000" pitchFamily="50" charset="-128"/>
                        </a:rPr>
                        <a:t>静養ベッド</a:t>
                      </a:r>
                      <a:endParaRPr lang="ja-JP" altLang="en-US" sz="13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２</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tc>
                <a:extLst>
                  <a:ext uri="{0D108BD9-81ED-4DB2-BD59-A6C34878D82A}">
                    <a16:rowId xmlns:a16="http://schemas.microsoft.com/office/drawing/2014/main" val="943718296"/>
                  </a:ext>
                </a:extLst>
              </a:tr>
              <a:tr h="359463">
                <a:tc>
                  <a:txBody>
                    <a:bodyPr/>
                    <a:lstStyle/>
                    <a:p>
                      <a:pPr algn="ctr" fontAlgn="ctr"/>
                      <a:r>
                        <a:rPr lang="ja-JP" altLang="en-US" sz="1300" u="none" strike="noStrike" dirty="0">
                          <a:effectLst/>
                          <a:latin typeface="BIZ UDPゴシック" panose="020B0400000000000000" pitchFamily="50" charset="-128"/>
                          <a:ea typeface="BIZ UDPゴシック" panose="020B0400000000000000" pitchFamily="50" charset="-128"/>
                        </a:rPr>
                        <a:t>折りたたみベッド</a:t>
                      </a:r>
                      <a:endParaRPr lang="ja-JP" altLang="en-US" sz="13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４</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tc>
                <a:extLst>
                  <a:ext uri="{0D108BD9-81ED-4DB2-BD59-A6C34878D82A}">
                    <a16:rowId xmlns:a16="http://schemas.microsoft.com/office/drawing/2014/main" val="3084271785"/>
                  </a:ext>
                </a:extLst>
              </a:tr>
              <a:tr h="359463">
                <a:tc>
                  <a:txBody>
                    <a:bodyPr/>
                    <a:lstStyle/>
                    <a:p>
                      <a:pPr algn="ctr" fontAlgn="ctr"/>
                      <a:r>
                        <a:rPr lang="ja-JP" altLang="en-US" sz="1300" u="none" strike="noStrike" dirty="0">
                          <a:effectLst/>
                          <a:latin typeface="BIZ UDPゴシック" panose="020B0400000000000000" pitchFamily="50" charset="-128"/>
                          <a:ea typeface="BIZ UDPゴシック" panose="020B0400000000000000" pitchFamily="50" charset="-128"/>
                        </a:rPr>
                        <a:t>合計</a:t>
                      </a:r>
                      <a:endParaRPr lang="ja-JP" altLang="en-US" sz="13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solidFill>
                      <a:schemeClr val="accent3">
                        <a:lumMod val="60000"/>
                        <a:lumOff val="40000"/>
                      </a:schemeClr>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１２</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51" marR="5051" marT="5051" marB="0" anchor="ctr">
                    <a:solidFill>
                      <a:schemeClr val="accent3">
                        <a:lumMod val="60000"/>
                        <a:lumOff val="40000"/>
                      </a:schemeClr>
                    </a:solidFill>
                  </a:tcPr>
                </a:tc>
                <a:extLst>
                  <a:ext uri="{0D108BD9-81ED-4DB2-BD59-A6C34878D82A}">
                    <a16:rowId xmlns:a16="http://schemas.microsoft.com/office/drawing/2014/main" val="1148120009"/>
                  </a:ext>
                </a:extLst>
              </a:tr>
            </a:tbl>
          </a:graphicData>
        </a:graphic>
      </p:graphicFrame>
      <p:pic>
        <p:nvPicPr>
          <p:cNvPr id="9" name="図 8" descr="冷蔵庫のある部屋&#10;&#10;AI によって生成されたコンテンツは間違っている可能性があります。">
            <a:extLst>
              <a:ext uri="{FF2B5EF4-FFF2-40B4-BE49-F238E27FC236}">
                <a16:creationId xmlns:a16="http://schemas.microsoft.com/office/drawing/2014/main" id="{4FDBF135-163C-EF9D-D817-9EA5CDBCFF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5485" y="4107436"/>
            <a:ext cx="2468754" cy="1407768"/>
          </a:xfrm>
          <a:prstGeom prst="rect">
            <a:avLst/>
          </a:prstGeom>
        </p:spPr>
      </p:pic>
      <p:pic>
        <p:nvPicPr>
          <p:cNvPr id="11" name="図 10" descr="天井からぶら下がっているキッチン">
            <a:extLst>
              <a:ext uri="{FF2B5EF4-FFF2-40B4-BE49-F238E27FC236}">
                <a16:creationId xmlns:a16="http://schemas.microsoft.com/office/drawing/2014/main" id="{C9BC8AB7-9CC9-AC35-9FE1-B26EC8C709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82114" y="4107435"/>
            <a:ext cx="1935682" cy="1407769"/>
          </a:xfrm>
          <a:prstGeom prst="rect">
            <a:avLst/>
          </a:prstGeom>
        </p:spPr>
      </p:pic>
      <p:sp>
        <p:nvSpPr>
          <p:cNvPr id="12" name="正方形/長方形 11">
            <a:extLst>
              <a:ext uri="{FF2B5EF4-FFF2-40B4-BE49-F238E27FC236}">
                <a16:creationId xmlns:a16="http://schemas.microsoft.com/office/drawing/2014/main" id="{73BCD193-1250-0135-8E59-E57D083AEF6D}"/>
              </a:ext>
            </a:extLst>
          </p:cNvPr>
          <p:cNvSpPr/>
          <p:nvPr/>
        </p:nvSpPr>
        <p:spPr>
          <a:xfrm>
            <a:off x="4756974" y="5557894"/>
            <a:ext cx="880784" cy="4497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待合</a:t>
            </a:r>
          </a:p>
        </p:txBody>
      </p:sp>
      <p:sp>
        <p:nvSpPr>
          <p:cNvPr id="14" name="正方形/長方形 13">
            <a:extLst>
              <a:ext uri="{FF2B5EF4-FFF2-40B4-BE49-F238E27FC236}">
                <a16:creationId xmlns:a16="http://schemas.microsoft.com/office/drawing/2014/main" id="{A7987C8E-B070-EE92-FFFD-700016B67214}"/>
              </a:ext>
            </a:extLst>
          </p:cNvPr>
          <p:cNvSpPr/>
          <p:nvPr/>
        </p:nvSpPr>
        <p:spPr>
          <a:xfrm>
            <a:off x="6258042" y="5573460"/>
            <a:ext cx="2096393" cy="2603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応急処置室</a:t>
            </a:r>
          </a:p>
        </p:txBody>
      </p:sp>
      <p:sp>
        <p:nvSpPr>
          <p:cNvPr id="2" name="タイトル 1">
            <a:extLst>
              <a:ext uri="{FF2B5EF4-FFF2-40B4-BE49-F238E27FC236}">
                <a16:creationId xmlns:a16="http://schemas.microsoft.com/office/drawing/2014/main" id="{D80F0166-7170-9A7D-BE4E-346B7805A175}"/>
              </a:ext>
            </a:extLst>
          </p:cNvPr>
          <p:cNvSpPr>
            <a:spLocks noGrp="1"/>
          </p:cNvSpPr>
          <p:nvPr>
            <p:ph type="title"/>
          </p:nvPr>
        </p:nvSpPr>
        <p:spPr>
          <a:xfrm>
            <a:off x="691296" y="570377"/>
            <a:ext cx="6781635" cy="582261"/>
          </a:xfrm>
        </p:spPr>
        <p:txBody>
          <a:bodyPr>
            <a:noAutofit/>
          </a:bodyPr>
          <a:lstStyle/>
          <a:p>
            <a:pPr algn="l"/>
            <a:r>
              <a:rPr kumimoji="1" lang="ja-JP" altLang="en-US" sz="2400" dirty="0"/>
              <a:t>夢洲駅より関係者東ゲートを通り徒歩</a:t>
            </a:r>
            <a:r>
              <a:rPr lang="ja-JP" altLang="en-US" sz="2400" dirty="0"/>
              <a:t>約５</a:t>
            </a:r>
            <a:r>
              <a:rPr kumimoji="1" lang="ja-JP" altLang="en-US" sz="2400" dirty="0"/>
              <a:t>分</a:t>
            </a:r>
            <a:br>
              <a:rPr kumimoji="1" lang="ja-JP" altLang="en-US" sz="2400" dirty="0"/>
            </a:br>
            <a:endParaRPr kumimoji="1" lang="ja-JP" altLang="en-US" sz="2400" dirty="0"/>
          </a:p>
        </p:txBody>
      </p:sp>
    </p:spTree>
    <p:extLst>
      <p:ext uri="{BB962C8B-B14F-4D97-AF65-F5344CB8AC3E}">
        <p14:creationId xmlns:p14="http://schemas.microsoft.com/office/powerpoint/2010/main" val="113653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299B296-71BE-C0D2-AB85-B57699201797}"/>
              </a:ext>
            </a:extLst>
          </p:cNvPr>
          <p:cNvPicPr>
            <a:picLocks noChangeAspect="1"/>
          </p:cNvPicPr>
          <p:nvPr/>
        </p:nvPicPr>
        <p:blipFill>
          <a:blip r:embed="rId3"/>
          <a:stretch>
            <a:fillRect/>
          </a:stretch>
        </p:blipFill>
        <p:spPr>
          <a:xfrm>
            <a:off x="847653" y="675234"/>
            <a:ext cx="10015082" cy="6096137"/>
          </a:xfrm>
          <a:prstGeom prst="rect">
            <a:avLst/>
          </a:prstGeom>
        </p:spPr>
      </p:pic>
      <p:sp>
        <p:nvSpPr>
          <p:cNvPr id="7" name="テキスト ボックス 6">
            <a:extLst>
              <a:ext uri="{FF2B5EF4-FFF2-40B4-BE49-F238E27FC236}">
                <a16:creationId xmlns:a16="http://schemas.microsoft.com/office/drawing/2014/main" id="{9D87645E-BD8E-7FA5-B64C-8CA57254E29D}"/>
              </a:ext>
            </a:extLst>
          </p:cNvPr>
          <p:cNvSpPr txBox="1"/>
          <p:nvPr/>
        </p:nvSpPr>
        <p:spPr>
          <a:xfrm>
            <a:off x="2598820" y="926432"/>
            <a:ext cx="2079058" cy="646331"/>
          </a:xfrm>
          <a:prstGeom prst="rect">
            <a:avLst/>
          </a:prstGeom>
          <a:noFill/>
          <a:ln w="25400">
            <a:solidFill>
              <a:schemeClr val="accent2"/>
            </a:solidFill>
          </a:ln>
        </p:spPr>
        <p:txBody>
          <a:bodyPr wrap="square" rtlCol="0">
            <a:spAutoFit/>
          </a:bodyPr>
          <a:lstStyle/>
          <a:p>
            <a:r>
              <a:rPr kumimoji="1" lang="ja-JP" altLang="en-US" b="1" i="1" dirty="0">
                <a:solidFill>
                  <a:schemeClr val="accent1"/>
                </a:solidFill>
                <a:latin typeface="UD デジタル 教科書体 NP-R" panose="02020400000000000000" pitchFamily="18" charset="-128"/>
                <a:ea typeface="UD デジタル 教科書体 NP-R" panose="02020400000000000000" pitchFamily="18" charset="-128"/>
              </a:rPr>
              <a:t>リング北診療所</a:t>
            </a:r>
            <a:endParaRPr kumimoji="1" lang="en-US" altLang="ja-JP" b="1" i="1" dirty="0">
              <a:solidFill>
                <a:schemeClr val="accent1"/>
              </a:solidFill>
              <a:latin typeface="UD デジタル 教科書体 NP-R" panose="02020400000000000000" pitchFamily="18" charset="-128"/>
              <a:ea typeface="UD デジタル 教科書体 NP-R" panose="02020400000000000000" pitchFamily="18" charset="-128"/>
            </a:endParaRPr>
          </a:p>
          <a:p>
            <a:r>
              <a:rPr lang="en-US" altLang="ja-JP" b="1" i="1" dirty="0">
                <a:solidFill>
                  <a:schemeClr val="accent1"/>
                </a:solidFill>
                <a:latin typeface="UD デジタル 教科書体 NP-R" panose="02020400000000000000" pitchFamily="18" charset="-128"/>
                <a:ea typeface="UD デジタル 教科書体 NP-R" panose="02020400000000000000" pitchFamily="18" charset="-128"/>
              </a:rPr>
              <a:t>※</a:t>
            </a:r>
            <a:r>
              <a:rPr lang="ja-JP" altLang="en-US" b="1" i="1" dirty="0">
                <a:solidFill>
                  <a:schemeClr val="accent1"/>
                </a:solidFill>
                <a:latin typeface="UD デジタル 教科書体 NP-R" panose="02020400000000000000" pitchFamily="18" charset="-128"/>
                <a:ea typeface="UD デジタル 教科書体 NP-R" panose="02020400000000000000" pitchFamily="18" charset="-128"/>
              </a:rPr>
              <a:t>入り口は東側</a:t>
            </a:r>
            <a:endParaRPr kumimoji="1" lang="ja-JP" altLang="en-US" b="1" i="1" dirty="0">
              <a:solidFill>
                <a:schemeClr val="accent1"/>
              </a:solidFill>
              <a:latin typeface="UD デジタル 教科書体 NP-R" panose="02020400000000000000" pitchFamily="18" charset="-128"/>
              <a:ea typeface="UD デジタル 教科書体 NP-R" panose="02020400000000000000" pitchFamily="18" charset="-128"/>
            </a:endParaRPr>
          </a:p>
        </p:txBody>
      </p:sp>
      <p:sp>
        <p:nvSpPr>
          <p:cNvPr id="8" name="テキスト ボックス 7">
            <a:extLst>
              <a:ext uri="{FF2B5EF4-FFF2-40B4-BE49-F238E27FC236}">
                <a16:creationId xmlns:a16="http://schemas.microsoft.com/office/drawing/2014/main" id="{1425C809-09D1-72F4-2BB2-50AE7CC4ED2F}"/>
              </a:ext>
            </a:extLst>
          </p:cNvPr>
          <p:cNvSpPr txBox="1"/>
          <p:nvPr/>
        </p:nvSpPr>
        <p:spPr>
          <a:xfrm>
            <a:off x="8073990" y="3723302"/>
            <a:ext cx="2079058" cy="646331"/>
          </a:xfrm>
          <a:prstGeom prst="rect">
            <a:avLst/>
          </a:prstGeom>
          <a:noFill/>
          <a:ln w="25400">
            <a:solidFill>
              <a:schemeClr val="accent2"/>
            </a:solidFill>
          </a:ln>
        </p:spPr>
        <p:txBody>
          <a:bodyPr wrap="square" rtlCol="0">
            <a:spAutoFit/>
          </a:bodyPr>
          <a:lstStyle/>
          <a:p>
            <a:r>
              <a:rPr lang="ja-JP" altLang="en-US" b="1" i="1" dirty="0">
                <a:solidFill>
                  <a:schemeClr val="accent1"/>
                </a:solidFill>
                <a:latin typeface="UD デジタル 教科書体 NP-R" panose="02020400000000000000" pitchFamily="18" charset="-128"/>
                <a:ea typeface="UD デジタル 教科書体 NP-R" panose="02020400000000000000" pitchFamily="18" charset="-128"/>
              </a:rPr>
              <a:t>東ゲート</a:t>
            </a:r>
            <a:r>
              <a:rPr kumimoji="1" lang="ja-JP" altLang="en-US" b="1" i="1" dirty="0">
                <a:solidFill>
                  <a:schemeClr val="accent1"/>
                </a:solidFill>
                <a:latin typeface="UD デジタル 教科書体 NP-R" panose="02020400000000000000" pitchFamily="18" charset="-128"/>
                <a:ea typeface="UD デジタル 教科書体 NP-R" panose="02020400000000000000" pitchFamily="18" charset="-128"/>
              </a:rPr>
              <a:t>診療所</a:t>
            </a:r>
            <a:endParaRPr kumimoji="1" lang="en-US" altLang="ja-JP" b="1" i="1" dirty="0">
              <a:solidFill>
                <a:schemeClr val="accent1"/>
              </a:solidFill>
              <a:latin typeface="UD デジタル 教科書体 NP-R" panose="02020400000000000000" pitchFamily="18" charset="-128"/>
              <a:ea typeface="UD デジタル 教科書体 NP-R" panose="02020400000000000000" pitchFamily="18" charset="-128"/>
            </a:endParaRPr>
          </a:p>
          <a:p>
            <a:r>
              <a:rPr lang="en-US" altLang="ja-JP" b="1" i="1" dirty="0">
                <a:solidFill>
                  <a:schemeClr val="accent1"/>
                </a:solidFill>
                <a:latin typeface="UD デジタル 教科書体 NP-R" panose="02020400000000000000" pitchFamily="18" charset="-128"/>
                <a:ea typeface="UD デジタル 教科書体 NP-R" panose="02020400000000000000" pitchFamily="18" charset="-128"/>
              </a:rPr>
              <a:t>※</a:t>
            </a:r>
            <a:r>
              <a:rPr lang="ja-JP" altLang="en-US" b="1" i="1" dirty="0">
                <a:solidFill>
                  <a:schemeClr val="accent1"/>
                </a:solidFill>
                <a:latin typeface="UD デジタル 教科書体 NP-R" panose="02020400000000000000" pitchFamily="18" charset="-128"/>
                <a:ea typeface="UD デジタル 教科書体 NP-R" panose="02020400000000000000" pitchFamily="18" charset="-128"/>
              </a:rPr>
              <a:t>入り口は北側</a:t>
            </a:r>
            <a:endParaRPr kumimoji="1" lang="ja-JP" altLang="en-US" b="1" i="1" dirty="0">
              <a:solidFill>
                <a:schemeClr val="accent1"/>
              </a:solidFill>
              <a:latin typeface="UD デジタル 教科書体 NP-R" panose="02020400000000000000" pitchFamily="18" charset="-128"/>
              <a:ea typeface="UD デジタル 教科書体 NP-R" panose="02020400000000000000" pitchFamily="18" charset="-128"/>
            </a:endParaRPr>
          </a:p>
        </p:txBody>
      </p:sp>
      <p:sp>
        <p:nvSpPr>
          <p:cNvPr id="9" name="矢印: 下 8">
            <a:extLst>
              <a:ext uri="{FF2B5EF4-FFF2-40B4-BE49-F238E27FC236}">
                <a16:creationId xmlns:a16="http://schemas.microsoft.com/office/drawing/2014/main" id="{ECD96248-8532-DAEC-CCB7-B32302C8DDF4}"/>
              </a:ext>
            </a:extLst>
          </p:cNvPr>
          <p:cNvSpPr/>
          <p:nvPr/>
        </p:nvSpPr>
        <p:spPr>
          <a:xfrm rot="1558095">
            <a:off x="8331517" y="4364126"/>
            <a:ext cx="278458" cy="1316760"/>
          </a:xfrm>
          <a:prstGeom prst="downArrow">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下 9">
            <a:extLst>
              <a:ext uri="{FF2B5EF4-FFF2-40B4-BE49-F238E27FC236}">
                <a16:creationId xmlns:a16="http://schemas.microsoft.com/office/drawing/2014/main" id="{C05EF2F5-1A79-F277-3E7E-131E1EDFB1F7}"/>
              </a:ext>
            </a:extLst>
          </p:cNvPr>
          <p:cNvSpPr/>
          <p:nvPr/>
        </p:nvSpPr>
        <p:spPr>
          <a:xfrm rot="3279585">
            <a:off x="2553026" y="1444595"/>
            <a:ext cx="289995" cy="896288"/>
          </a:xfrm>
          <a:prstGeom prst="downArrow">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66E3B77-BFB8-EB38-1B8A-5949BEAE2D71}"/>
              </a:ext>
            </a:extLst>
          </p:cNvPr>
          <p:cNvSpPr txBox="1"/>
          <p:nvPr/>
        </p:nvSpPr>
        <p:spPr>
          <a:xfrm>
            <a:off x="4744318" y="1097419"/>
            <a:ext cx="1784793" cy="369332"/>
          </a:xfrm>
          <a:prstGeom prst="rect">
            <a:avLst/>
          </a:prstGeom>
          <a:noFill/>
          <a:ln w="25400">
            <a:solidFill>
              <a:schemeClr val="accent2"/>
            </a:solidFill>
          </a:ln>
        </p:spPr>
        <p:txBody>
          <a:bodyPr wrap="square" rtlCol="0">
            <a:spAutoFit/>
          </a:bodyPr>
          <a:lstStyle/>
          <a:p>
            <a:r>
              <a:rPr kumimoji="1" lang="ja-JP" altLang="en-US" b="1" i="1" dirty="0">
                <a:solidFill>
                  <a:schemeClr val="accent1"/>
                </a:solidFill>
                <a:latin typeface="UD デジタル 教科書体 NP-R" panose="02020400000000000000" pitchFamily="18" charset="-128"/>
                <a:ea typeface="UD デジタル 教科書体 NP-R" panose="02020400000000000000" pitchFamily="18" charset="-128"/>
              </a:rPr>
              <a:t>関係者東ゲート</a:t>
            </a:r>
          </a:p>
        </p:txBody>
      </p:sp>
      <p:sp>
        <p:nvSpPr>
          <p:cNvPr id="12" name="矢印: 下 11">
            <a:extLst>
              <a:ext uri="{FF2B5EF4-FFF2-40B4-BE49-F238E27FC236}">
                <a16:creationId xmlns:a16="http://schemas.microsoft.com/office/drawing/2014/main" id="{52BF12F1-B607-8C9A-62F0-C3F3B5FEB5E4}"/>
              </a:ext>
            </a:extLst>
          </p:cNvPr>
          <p:cNvSpPr/>
          <p:nvPr/>
        </p:nvSpPr>
        <p:spPr>
          <a:xfrm rot="20628758">
            <a:off x="5831056" y="1441371"/>
            <a:ext cx="218178" cy="1175644"/>
          </a:xfrm>
          <a:prstGeom prst="downArrow">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a:extLst>
              <a:ext uri="{FF2B5EF4-FFF2-40B4-BE49-F238E27FC236}">
                <a16:creationId xmlns:a16="http://schemas.microsoft.com/office/drawing/2014/main" id="{C1CDE967-EBDE-1232-0A7B-25929D74D71A}"/>
              </a:ext>
            </a:extLst>
          </p:cNvPr>
          <p:cNvCxnSpPr>
            <a:cxnSpLocks/>
          </p:cNvCxnSpPr>
          <p:nvPr/>
        </p:nvCxnSpPr>
        <p:spPr>
          <a:xfrm flipH="1">
            <a:off x="6208782" y="2030931"/>
            <a:ext cx="672815" cy="532415"/>
          </a:xfrm>
          <a:prstGeom prst="straightConnector1">
            <a:avLst/>
          </a:prstGeom>
          <a:ln w="82550">
            <a:tailEnd type="triangle"/>
          </a:ln>
        </p:spPr>
        <p:style>
          <a:lnRef idx="3">
            <a:schemeClr val="accent6"/>
          </a:lnRef>
          <a:fillRef idx="0">
            <a:schemeClr val="accent6"/>
          </a:fillRef>
          <a:effectRef idx="2">
            <a:schemeClr val="accent6"/>
          </a:effectRef>
          <a:fontRef idx="minor">
            <a:schemeClr val="tx1"/>
          </a:fontRef>
        </p:style>
      </p:cxnSp>
      <p:cxnSp>
        <p:nvCxnSpPr>
          <p:cNvPr id="16" name="直線矢印コネクタ 15">
            <a:extLst>
              <a:ext uri="{FF2B5EF4-FFF2-40B4-BE49-F238E27FC236}">
                <a16:creationId xmlns:a16="http://schemas.microsoft.com/office/drawing/2014/main" id="{E71BE2CC-0619-029B-AB45-4B3916BCB6FE}"/>
              </a:ext>
            </a:extLst>
          </p:cNvPr>
          <p:cNvCxnSpPr>
            <a:cxnSpLocks/>
          </p:cNvCxnSpPr>
          <p:nvPr/>
        </p:nvCxnSpPr>
        <p:spPr>
          <a:xfrm flipH="1">
            <a:off x="5125720" y="2813516"/>
            <a:ext cx="912502" cy="1556117"/>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C6D2B35B-8A79-F9B2-9555-D07D2FE53449}"/>
              </a:ext>
            </a:extLst>
          </p:cNvPr>
          <p:cNvCxnSpPr>
            <a:cxnSpLocks/>
          </p:cNvCxnSpPr>
          <p:nvPr/>
        </p:nvCxnSpPr>
        <p:spPr>
          <a:xfrm flipH="1" flipV="1">
            <a:off x="3020634" y="4106768"/>
            <a:ext cx="2003650" cy="180097"/>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0CD8EAB9-C54E-B455-B776-2DE8F40A3640}"/>
              </a:ext>
            </a:extLst>
          </p:cNvPr>
          <p:cNvCxnSpPr>
            <a:cxnSpLocks/>
          </p:cNvCxnSpPr>
          <p:nvPr/>
        </p:nvCxnSpPr>
        <p:spPr>
          <a:xfrm flipH="1" flipV="1">
            <a:off x="2007307" y="2779047"/>
            <a:ext cx="924560" cy="1327721"/>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27095344-20F3-703B-270C-5593ED2149BF}"/>
              </a:ext>
            </a:extLst>
          </p:cNvPr>
          <p:cNvCxnSpPr>
            <a:cxnSpLocks/>
          </p:cNvCxnSpPr>
          <p:nvPr/>
        </p:nvCxnSpPr>
        <p:spPr>
          <a:xfrm flipV="1">
            <a:off x="2007307" y="2270239"/>
            <a:ext cx="344733" cy="448973"/>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7D401274-4D1C-1E72-F2B7-98F062BB916B}"/>
              </a:ext>
            </a:extLst>
          </p:cNvPr>
          <p:cNvCxnSpPr>
            <a:cxnSpLocks/>
          </p:cNvCxnSpPr>
          <p:nvPr/>
        </p:nvCxnSpPr>
        <p:spPr>
          <a:xfrm flipH="1" flipV="1">
            <a:off x="2116222" y="2193957"/>
            <a:ext cx="235818" cy="4808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DB0D2F66-E3CB-09FC-88C5-C20AD05714B0}"/>
              </a:ext>
            </a:extLst>
          </p:cNvPr>
          <p:cNvCxnSpPr>
            <a:cxnSpLocks/>
          </p:cNvCxnSpPr>
          <p:nvPr/>
        </p:nvCxnSpPr>
        <p:spPr>
          <a:xfrm>
            <a:off x="5186680" y="4423732"/>
            <a:ext cx="2585720" cy="859468"/>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AE6DB8EA-0DDE-F934-97FD-342B4AF3662B}"/>
              </a:ext>
            </a:extLst>
          </p:cNvPr>
          <p:cNvCxnSpPr>
            <a:cxnSpLocks/>
          </p:cNvCxnSpPr>
          <p:nvPr/>
        </p:nvCxnSpPr>
        <p:spPr>
          <a:xfrm>
            <a:off x="7795464" y="5283200"/>
            <a:ext cx="278526" cy="238151"/>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819ADA83-3C9B-71F3-9813-9E02C0266198}"/>
              </a:ext>
            </a:extLst>
          </p:cNvPr>
          <p:cNvCxnSpPr>
            <a:cxnSpLocks/>
          </p:cNvCxnSpPr>
          <p:nvPr/>
        </p:nvCxnSpPr>
        <p:spPr>
          <a:xfrm flipH="1">
            <a:off x="8057287" y="5521351"/>
            <a:ext cx="57252" cy="208889"/>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F28F33D3-5AB7-E0DB-E6D8-3181AC7DAA70}"/>
              </a:ext>
            </a:extLst>
          </p:cNvPr>
          <p:cNvSpPr txBox="1"/>
          <p:nvPr/>
        </p:nvSpPr>
        <p:spPr>
          <a:xfrm>
            <a:off x="7604760" y="1434263"/>
            <a:ext cx="991815" cy="369332"/>
          </a:xfrm>
          <a:prstGeom prst="rect">
            <a:avLst/>
          </a:prstGeom>
          <a:noFill/>
          <a:ln w="25400">
            <a:solidFill>
              <a:schemeClr val="accent2"/>
            </a:solidFill>
          </a:ln>
        </p:spPr>
        <p:txBody>
          <a:bodyPr wrap="square" rtlCol="0">
            <a:spAutoFit/>
          </a:bodyPr>
          <a:lstStyle/>
          <a:p>
            <a:r>
              <a:rPr kumimoji="1" lang="ja-JP" altLang="en-US" b="1" i="1" dirty="0">
                <a:solidFill>
                  <a:schemeClr val="accent1"/>
                </a:solidFill>
                <a:latin typeface="UD デジタル 教科書体 NP-R" panose="02020400000000000000" pitchFamily="18" charset="-128"/>
                <a:ea typeface="UD デジタル 教科書体 NP-R" panose="02020400000000000000" pitchFamily="18" charset="-128"/>
              </a:rPr>
              <a:t>夢洲駅</a:t>
            </a:r>
          </a:p>
        </p:txBody>
      </p:sp>
      <p:sp>
        <p:nvSpPr>
          <p:cNvPr id="44" name="テキスト ボックス 43">
            <a:extLst>
              <a:ext uri="{FF2B5EF4-FFF2-40B4-BE49-F238E27FC236}">
                <a16:creationId xmlns:a16="http://schemas.microsoft.com/office/drawing/2014/main" id="{A14ADFD6-F4F3-402E-0C8B-3C8F61E679DB}"/>
              </a:ext>
            </a:extLst>
          </p:cNvPr>
          <p:cNvSpPr txBox="1"/>
          <p:nvPr/>
        </p:nvSpPr>
        <p:spPr>
          <a:xfrm>
            <a:off x="484138" y="153734"/>
            <a:ext cx="4185761" cy="461665"/>
          </a:xfrm>
          <a:prstGeom prst="rect">
            <a:avLst/>
          </a:prstGeom>
          <a:noFill/>
        </p:spPr>
        <p:txBody>
          <a:bodyPr wrap="none" rtlCol="0">
            <a:spAutoFit/>
          </a:bodyPr>
          <a:lstStyle/>
          <a:p>
            <a:r>
              <a:rPr kumimoji="1" lang="ja-JP" altLang="en-US" sz="2400" dirty="0">
                <a:latin typeface="UD デジタル 教科書体 NP-R" panose="02020400000000000000" pitchFamily="18" charset="-128"/>
                <a:ea typeface="UD デジタル 教科書体 NP-R" panose="02020400000000000000" pitchFamily="18" charset="-128"/>
              </a:rPr>
              <a:t>夢洲駅から診療所への行き方</a:t>
            </a:r>
          </a:p>
        </p:txBody>
      </p:sp>
      <p:sp>
        <p:nvSpPr>
          <p:cNvPr id="2" name="スライド番号プレースホルダー 3">
            <a:extLst>
              <a:ext uri="{FF2B5EF4-FFF2-40B4-BE49-F238E27FC236}">
                <a16:creationId xmlns:a16="http://schemas.microsoft.com/office/drawing/2014/main" id="{292D5D51-299E-5D6F-8B4B-345DBC6339A8}"/>
              </a:ext>
            </a:extLst>
          </p:cNvPr>
          <p:cNvSpPr>
            <a:spLocks noGrp="1"/>
          </p:cNvSpPr>
          <p:nvPr>
            <p:ph type="sldNum" sz="quarter" idx="12"/>
          </p:nvPr>
        </p:nvSpPr>
        <p:spPr>
          <a:xfrm>
            <a:off x="11671156" y="6433716"/>
            <a:ext cx="609778" cy="32297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８</a:t>
            </a:r>
          </a:p>
        </p:txBody>
      </p:sp>
      <p:sp>
        <p:nvSpPr>
          <p:cNvPr id="3" name="四角形: 角を丸くする 2">
            <a:extLst>
              <a:ext uri="{FF2B5EF4-FFF2-40B4-BE49-F238E27FC236}">
                <a16:creationId xmlns:a16="http://schemas.microsoft.com/office/drawing/2014/main" id="{466DB393-D641-32DB-1A3E-8CBECF8CD37A}"/>
              </a:ext>
            </a:extLst>
          </p:cNvPr>
          <p:cNvSpPr/>
          <p:nvPr/>
        </p:nvSpPr>
        <p:spPr>
          <a:xfrm>
            <a:off x="8732830" y="786307"/>
            <a:ext cx="3398473" cy="21887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tIns="144000" bIns="0" rtlCol="0" anchor="ctr"/>
          <a:lstStyle/>
          <a:p>
            <a:pPr algn="ct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道に迷われた場合</a:t>
            </a:r>
            <a:r>
              <a:rPr lang="en-US" altLang="ja-JP" dirty="0">
                <a:latin typeface="BIZ UDPゴシック" panose="020B0400000000000000" pitchFamily="50" charset="-128"/>
                <a:ea typeface="BIZ UDPゴシック" panose="020B0400000000000000" pitchFamily="50" charset="-128"/>
              </a:rPr>
              <a:t>】</a:t>
            </a:r>
          </a:p>
          <a:p>
            <a:pPr algn="ctr"/>
            <a:endParaRPr lang="en-US" altLang="ja-JP" sz="800" dirty="0">
              <a:latin typeface="BIZ UDPゴシック" panose="020B0400000000000000" pitchFamily="50" charset="-128"/>
              <a:ea typeface="BIZ UDPゴシック" panose="020B0400000000000000" pitchFamily="50" charset="-128"/>
            </a:endParaRPr>
          </a:p>
          <a:p>
            <a:pPr algn="ctr"/>
            <a:r>
              <a:rPr lang="ja-JP" altLang="en-US" sz="2400" dirty="0">
                <a:latin typeface="BIZ UDPゴシック" panose="020B0400000000000000" pitchFamily="50" charset="-128"/>
                <a:ea typeface="BIZ UDPゴシック" panose="020B0400000000000000" pitchFamily="50" charset="-128"/>
              </a:rPr>
              <a:t>０６－６６５５－</a:t>
            </a:r>
            <a:r>
              <a:rPr lang="en-US" altLang="ja-JP" sz="2400" dirty="0">
                <a:latin typeface="BIZ UDPゴシック" panose="020B0400000000000000" pitchFamily="50" charset="-128"/>
                <a:ea typeface="BIZ UDPゴシック" panose="020B0400000000000000" pitchFamily="50" charset="-128"/>
              </a:rPr>
              <a:t>8249</a:t>
            </a:r>
          </a:p>
          <a:p>
            <a:pPr algn="ctr"/>
            <a:r>
              <a:rPr lang="ja-JP" altLang="en-US" dirty="0">
                <a:latin typeface="BIZ UDPゴシック" panose="020B0400000000000000" pitchFamily="50" charset="-128"/>
                <a:ea typeface="BIZ UDPゴシック" panose="020B0400000000000000" pitchFamily="50" charset="-128"/>
              </a:rPr>
              <a:t>までご連絡ください</a:t>
            </a:r>
            <a:endParaRPr lang="en-US" altLang="ja-JP" dirty="0">
              <a:latin typeface="BIZ UDPゴシック" panose="020B0400000000000000" pitchFamily="50" charset="-128"/>
              <a:ea typeface="BIZ UDPゴシック" panose="020B0400000000000000" pitchFamily="50" charset="-128"/>
            </a:endParaRPr>
          </a:p>
          <a:p>
            <a:pPr algn="ct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35126386"/>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aa42dee-c3ca-495a-b062-15ae613db7dd}" enabled="1" method="Privileged" siteId="{0887bfb2-df9a-4dfd-968d-83326fd2126c}" removed="0"/>
</clbl:labelList>
</file>

<file path=docProps/app.xml><?xml version="1.0" encoding="utf-8"?>
<Properties xmlns="http://schemas.openxmlformats.org/officeDocument/2006/extended-properties" xmlns:vt="http://schemas.openxmlformats.org/officeDocument/2006/docPropsVTypes">
  <Template>経営企画室20220801万博概要資料（修正）（外部説明用)ロングVer_</Template>
  <TotalTime>9191</TotalTime>
  <Words>2613</Words>
  <Application>Microsoft Office PowerPoint</Application>
  <PresentationFormat>ワイド画面</PresentationFormat>
  <Paragraphs>327</Paragraphs>
  <Slides>14</Slides>
  <Notes>11</Notes>
  <HiddenSlides>0</HiddenSlides>
  <MMClips>0</MMClips>
  <ScaleCrop>false</ScaleCrop>
  <HeadingPairs>
    <vt:vector size="6" baseType="variant">
      <vt:variant>
        <vt:lpstr>使用されているフォント</vt:lpstr>
      </vt:variant>
      <vt:variant>
        <vt:i4>9</vt:i4>
      </vt:variant>
      <vt:variant>
        <vt:lpstr>テーマ</vt:lpstr>
      </vt:variant>
      <vt:variant>
        <vt:i4>5</vt:i4>
      </vt:variant>
      <vt:variant>
        <vt:lpstr>スライド タイトル</vt:lpstr>
      </vt:variant>
      <vt:variant>
        <vt:i4>14</vt:i4>
      </vt:variant>
    </vt:vector>
  </HeadingPairs>
  <TitlesOfParts>
    <vt:vector size="28" baseType="lpstr">
      <vt:lpstr>BIZ UDPゴシック</vt:lpstr>
      <vt:lpstr>BIZ UDP明朝 Medium</vt:lpstr>
      <vt:lpstr>Meiryo UI</vt:lpstr>
      <vt:lpstr>UD デジタル 教科書体 NP-R</vt:lpstr>
      <vt:lpstr>UD デジタル 教科書体 N-R</vt:lpstr>
      <vt:lpstr>游ゴシック</vt:lpstr>
      <vt:lpstr>游ゴシック Light</vt:lpstr>
      <vt:lpstr>Arial</vt:lpstr>
      <vt:lpstr>Wingdings</vt:lpstr>
      <vt:lpstr>デザインの設定</vt:lpstr>
      <vt:lpstr>1_デザインの設定</vt:lpstr>
      <vt:lpstr>2_デザインの設定</vt:lpstr>
      <vt:lpstr>3_デザインの設定</vt:lpstr>
      <vt:lpstr>5_デザインの設定</vt:lpstr>
      <vt:lpstr>大阪・関西万博 執務マニュアル</vt:lpstr>
      <vt:lpstr>医療救護施設・体制の概要　</vt:lpstr>
      <vt:lpstr>PowerPoint プレゼンテーション</vt:lpstr>
      <vt:lpstr>PowerPoint プレゼンテーション</vt:lpstr>
      <vt:lpstr>PowerPoint プレゼンテーション</vt:lpstr>
      <vt:lpstr>PowerPoint プレゼンテーション</vt:lpstr>
      <vt:lpstr>夢洲駅より関係者東ゲートを通り徒歩3分</vt:lpstr>
      <vt:lpstr>夢洲駅より関係者東ゲートを通り徒歩約５分 </vt:lpstr>
      <vt:lpstr>PowerPoint プレゼンテーション</vt:lpstr>
      <vt:lpstr>PowerPoint プレゼンテーション</vt:lpstr>
      <vt:lpstr>出務の流れ</vt:lpstr>
      <vt:lpstr>基礎研修</vt:lpstr>
      <vt:lpstr>緊急連絡先</vt:lpstr>
      <vt:lpstr>緊急連絡先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中野　菜保</dc:creator>
  <cp:lastModifiedBy>012</cp:lastModifiedBy>
  <cp:revision>103</cp:revision>
  <cp:lastPrinted>2025-04-05T00:47:03Z</cp:lastPrinted>
  <dcterms:created xsi:type="dcterms:W3CDTF">2022-08-19T07:44:14Z</dcterms:created>
  <dcterms:modified xsi:type="dcterms:W3CDTF">2025-04-07T01:44:52Z</dcterms:modified>
</cp:coreProperties>
</file>