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8" r:id="rId2"/>
    <p:sldId id="256" r:id="rId3"/>
    <p:sldId id="268" r:id="rId4"/>
    <p:sldId id="259" r:id="rId5"/>
    <p:sldId id="266" r:id="rId6"/>
    <p:sldId id="270" r:id="rId7"/>
    <p:sldId id="271" r:id="rId8"/>
    <p:sldId id="272" r:id="rId9"/>
    <p:sldId id="274" r:id="rId10"/>
    <p:sldId id="263" r:id="rId11"/>
    <p:sldId id="276" r:id="rId12"/>
    <p:sldId id="265" r:id="rId13"/>
    <p:sldId id="269" r:id="rId14"/>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61" d="100"/>
          <a:sy n="61" d="100"/>
        </p:scale>
        <p:origin x="86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ja-JP" altLang="en-US"/>
              <a:t>マスター タイトルの書式設定</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EF890E58-02B2-4CF2-8E2F-EB39807666BA}" type="datetimeFigureOut">
              <a:rPr kumimoji="1" lang="ja-JP" altLang="en-US" smtClean="0"/>
              <a:t>2020/5/12</a:t>
            </a:fld>
            <a:endParaRPr kumimoji="1" lang="ja-JP" altLang="en-U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kumimoji="1" lang="ja-JP" alt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58F7766F-B48A-450E-AEDB-26BAAEF7F4CD}" type="slidenum">
              <a:rPr kumimoji="1" lang="ja-JP" altLang="en-US" smtClean="0"/>
              <a:t>‹#›</a:t>
            </a:fld>
            <a:endParaRPr kumimoji="1" lang="ja-JP" altLang="en-U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288856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F890E58-02B2-4CF2-8E2F-EB39807666BA}" type="datetimeFigureOut">
              <a:rPr kumimoji="1" lang="ja-JP" altLang="en-US" smtClean="0"/>
              <a:t>2020/5/12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8F7766F-B48A-450E-AEDB-26BAAEF7F4CD}" type="slidenum">
              <a:rPr kumimoji="1" lang="ja-JP" altLang="en-US" smtClean="0"/>
              <a:t>‹#›</a:t>
            </a:fld>
            <a:endParaRPr kumimoji="1" lang="ja-JP" altLang="en-US"/>
          </a:p>
        </p:txBody>
      </p:sp>
    </p:spTree>
    <p:extLst>
      <p:ext uri="{BB962C8B-B14F-4D97-AF65-F5344CB8AC3E}">
        <p14:creationId xmlns:p14="http://schemas.microsoft.com/office/powerpoint/2010/main" val="1248744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F890E58-02B2-4CF2-8E2F-EB39807666BA}" type="datetimeFigureOut">
              <a:rPr kumimoji="1" lang="ja-JP" altLang="en-US" smtClean="0"/>
              <a:t>2020/5/12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8F7766F-B48A-450E-AEDB-26BAAEF7F4CD}" type="slidenum">
              <a:rPr kumimoji="1" lang="ja-JP" altLang="en-US" smtClean="0"/>
              <a:t>‹#›</a:t>
            </a:fld>
            <a:endParaRPr kumimoji="1" lang="ja-JP" altLang="en-US"/>
          </a:p>
        </p:txBody>
      </p:sp>
    </p:spTree>
    <p:extLst>
      <p:ext uri="{BB962C8B-B14F-4D97-AF65-F5344CB8AC3E}">
        <p14:creationId xmlns:p14="http://schemas.microsoft.com/office/powerpoint/2010/main" val="600144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ja-JP" altLang="en-US"/>
              <a:t>マスター タイトルの書式設定</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F890E58-02B2-4CF2-8E2F-EB39807666BA}" type="datetimeFigureOut">
              <a:rPr kumimoji="1" lang="ja-JP" altLang="en-US" smtClean="0"/>
              <a:t>2020/5/12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8F7766F-B48A-450E-AEDB-26BAAEF7F4CD}" type="slidenum">
              <a:rPr kumimoji="1" lang="ja-JP" altLang="en-US" smtClean="0"/>
              <a:t>‹#›</a:t>
            </a:fld>
            <a:endParaRPr kumimoji="1" lang="ja-JP" altLang="en-U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538532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F890E58-02B2-4CF2-8E2F-EB39807666BA}" type="datetimeFigureOut">
              <a:rPr kumimoji="1" lang="ja-JP" altLang="en-US" smtClean="0"/>
              <a:t>2020/5/12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8F7766F-B48A-450E-AEDB-26BAAEF7F4CD}" type="slidenum">
              <a:rPr kumimoji="1" lang="ja-JP" altLang="en-US" smtClean="0"/>
              <a:t>‹#›</a:t>
            </a:fld>
            <a:endParaRPr kumimoji="1" lang="ja-JP" altLang="en-US"/>
          </a:p>
        </p:txBody>
      </p:sp>
    </p:spTree>
    <p:extLst>
      <p:ext uri="{BB962C8B-B14F-4D97-AF65-F5344CB8AC3E}">
        <p14:creationId xmlns:p14="http://schemas.microsoft.com/office/powerpoint/2010/main" val="12280359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ja-JP" altLang="en-US"/>
              <a:t>マスター タイトルの書式設定</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EF890E58-02B2-4CF2-8E2F-EB39807666BA}" type="datetimeFigureOut">
              <a:rPr kumimoji="1" lang="ja-JP" altLang="en-US" smtClean="0"/>
              <a:t>2020/5/12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8F7766F-B48A-450E-AEDB-26BAAEF7F4CD}" type="slidenum">
              <a:rPr kumimoji="1" lang="ja-JP" altLang="en-US" smtClean="0"/>
              <a:t>‹#›</a:t>
            </a:fld>
            <a:endParaRPr kumimoji="1" lang="ja-JP" altLang="en-US"/>
          </a:p>
        </p:txBody>
      </p:sp>
    </p:spTree>
    <p:extLst>
      <p:ext uri="{BB962C8B-B14F-4D97-AF65-F5344CB8AC3E}">
        <p14:creationId xmlns:p14="http://schemas.microsoft.com/office/powerpoint/2010/main" val="3034088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ja-JP" altLang="en-US"/>
              <a:t>マスター タイトルの書式設定</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EF890E58-02B2-4CF2-8E2F-EB39807666BA}" type="datetimeFigureOut">
              <a:rPr kumimoji="1" lang="ja-JP" altLang="en-US" smtClean="0"/>
              <a:t>2020/5/12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8F7766F-B48A-450E-AEDB-26BAAEF7F4CD}" type="slidenum">
              <a:rPr kumimoji="1" lang="ja-JP" altLang="en-US" smtClean="0"/>
              <a:t>‹#›</a:t>
            </a:fld>
            <a:endParaRPr kumimoji="1" lang="ja-JP" altLang="en-US"/>
          </a:p>
        </p:txBody>
      </p:sp>
    </p:spTree>
    <p:extLst>
      <p:ext uri="{BB962C8B-B14F-4D97-AF65-F5344CB8AC3E}">
        <p14:creationId xmlns:p14="http://schemas.microsoft.com/office/powerpoint/2010/main" val="2354852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ja-JP" altLang="en-US"/>
              <a:t>マスター タイトルの書式設定</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F890E58-02B2-4CF2-8E2F-EB39807666BA}" type="datetimeFigureOut">
              <a:rPr kumimoji="1" lang="ja-JP" altLang="en-US" smtClean="0"/>
              <a:t>2020/5/12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8F7766F-B48A-450E-AEDB-26BAAEF7F4CD}" type="slidenum">
              <a:rPr kumimoji="1" lang="ja-JP" altLang="en-US" smtClean="0"/>
              <a:t>‹#›</a:t>
            </a:fld>
            <a:endParaRPr kumimoji="1" lang="ja-JP" altLang="en-US"/>
          </a:p>
        </p:txBody>
      </p:sp>
    </p:spTree>
    <p:extLst>
      <p:ext uri="{BB962C8B-B14F-4D97-AF65-F5344CB8AC3E}">
        <p14:creationId xmlns:p14="http://schemas.microsoft.com/office/powerpoint/2010/main" val="32774036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ja-JP" altLang="en-US"/>
              <a:t>マスター タイトルの書式設定</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F890E58-02B2-4CF2-8E2F-EB39807666BA}" type="datetimeFigureOut">
              <a:rPr kumimoji="1" lang="ja-JP" altLang="en-US" smtClean="0"/>
              <a:t>2020/5/12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8F7766F-B48A-450E-AEDB-26BAAEF7F4CD}" type="slidenum">
              <a:rPr kumimoji="1" lang="ja-JP" altLang="en-US" smtClean="0"/>
              <a:t>‹#›</a:t>
            </a:fld>
            <a:endParaRPr kumimoji="1" lang="ja-JP" altLang="en-US"/>
          </a:p>
        </p:txBody>
      </p:sp>
    </p:spTree>
    <p:extLst>
      <p:ext uri="{BB962C8B-B14F-4D97-AF65-F5344CB8AC3E}">
        <p14:creationId xmlns:p14="http://schemas.microsoft.com/office/powerpoint/2010/main" val="1232538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1_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73FB26-6227-4036-80FE-2CFD29A5EAC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BD11B1B-E9C5-45A3-A94C-407939BDD12B}"/>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46068D7-6D6D-47E4-9F63-6DB91DF08E6F}"/>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C0340E89-C6AE-4F99-B182-56C1287B117C}"/>
              </a:ext>
            </a:extLst>
          </p:cNvPr>
          <p:cNvSpPr>
            <a:spLocks noGrp="1"/>
          </p:cNvSpPr>
          <p:nvPr>
            <p:ph type="dt" sz="half" idx="10"/>
          </p:nvPr>
        </p:nvSpPr>
        <p:spPr/>
        <p:txBody>
          <a:bodyPr/>
          <a:lstStyle/>
          <a:p>
            <a:fld id="{EF890E58-02B2-4CF2-8E2F-EB39807666BA}" type="datetimeFigureOut">
              <a:rPr kumimoji="1" lang="ja-JP" altLang="en-US" smtClean="0"/>
              <a:t>2020/5/12</a:t>
            </a:fld>
            <a:endParaRPr kumimoji="1" lang="ja-JP" altLang="en-US"/>
          </a:p>
        </p:txBody>
      </p:sp>
      <p:sp>
        <p:nvSpPr>
          <p:cNvPr id="6" name="フッター プレースホルダー 5">
            <a:extLst>
              <a:ext uri="{FF2B5EF4-FFF2-40B4-BE49-F238E27FC236}">
                <a16:creationId xmlns:a16="http://schemas.microsoft.com/office/drawing/2014/main" id="{C733F161-5048-4973-BB77-5D152895C57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4124DA7-8E52-4708-BE76-C54C318752B4}"/>
              </a:ext>
            </a:extLst>
          </p:cNvPr>
          <p:cNvSpPr>
            <a:spLocks noGrp="1"/>
          </p:cNvSpPr>
          <p:nvPr>
            <p:ph type="sldNum" sz="quarter" idx="12"/>
          </p:nvPr>
        </p:nvSpPr>
        <p:spPr/>
        <p:txBody>
          <a:bodyPr/>
          <a:lstStyle/>
          <a:p>
            <a:fld id="{58F7766F-B48A-450E-AEDB-26BAAEF7F4CD}" type="slidenum">
              <a:rPr kumimoji="1" lang="ja-JP" altLang="en-US" smtClean="0"/>
              <a:t>‹#›</a:t>
            </a:fld>
            <a:endParaRPr kumimoji="1" lang="ja-JP" altLang="en-US"/>
          </a:p>
        </p:txBody>
      </p:sp>
    </p:spTree>
    <p:extLst>
      <p:ext uri="{BB962C8B-B14F-4D97-AF65-F5344CB8AC3E}">
        <p14:creationId xmlns:p14="http://schemas.microsoft.com/office/powerpoint/2010/main" val="2467111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1_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D03A65-0C97-4FAA-8AC1-D9FC1839CEFC}"/>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AD8A22A-0741-4815-BBC6-D900532E34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B13D5607-20D3-4D5E-9591-58A09B2712E0}"/>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AADEDCF5-D76B-4C74-9EA3-8839B07F83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A93B3350-0B19-48D1-AEB5-5B775EB490FF}"/>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1748938-ECEB-40E7-9CEC-5EF13759A8FD}"/>
              </a:ext>
            </a:extLst>
          </p:cNvPr>
          <p:cNvSpPr>
            <a:spLocks noGrp="1"/>
          </p:cNvSpPr>
          <p:nvPr>
            <p:ph type="dt" sz="half" idx="10"/>
          </p:nvPr>
        </p:nvSpPr>
        <p:spPr/>
        <p:txBody>
          <a:bodyPr/>
          <a:lstStyle/>
          <a:p>
            <a:fld id="{EF890E58-02B2-4CF2-8E2F-EB39807666BA}" type="datetimeFigureOut">
              <a:rPr kumimoji="1" lang="ja-JP" altLang="en-US" smtClean="0"/>
              <a:t>2020/5/12</a:t>
            </a:fld>
            <a:endParaRPr kumimoji="1" lang="ja-JP" altLang="en-US"/>
          </a:p>
        </p:txBody>
      </p:sp>
      <p:sp>
        <p:nvSpPr>
          <p:cNvPr id="8" name="フッター プレースホルダー 7">
            <a:extLst>
              <a:ext uri="{FF2B5EF4-FFF2-40B4-BE49-F238E27FC236}">
                <a16:creationId xmlns:a16="http://schemas.microsoft.com/office/drawing/2014/main" id="{85B44DD6-5F62-48F7-A107-CFF42E89965B}"/>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F673137-121E-4612-9D84-685B6BABD0A9}"/>
              </a:ext>
            </a:extLst>
          </p:cNvPr>
          <p:cNvSpPr>
            <a:spLocks noGrp="1"/>
          </p:cNvSpPr>
          <p:nvPr>
            <p:ph type="sldNum" sz="quarter" idx="12"/>
          </p:nvPr>
        </p:nvSpPr>
        <p:spPr/>
        <p:txBody>
          <a:bodyPr/>
          <a:lstStyle/>
          <a:p>
            <a:fld id="{58F7766F-B48A-450E-AEDB-26BAAEF7F4CD}" type="slidenum">
              <a:rPr kumimoji="1" lang="ja-JP" altLang="en-US" smtClean="0"/>
              <a:t>‹#›</a:t>
            </a:fld>
            <a:endParaRPr kumimoji="1" lang="ja-JP" altLang="en-US"/>
          </a:p>
        </p:txBody>
      </p:sp>
    </p:spTree>
    <p:extLst>
      <p:ext uri="{BB962C8B-B14F-4D97-AF65-F5344CB8AC3E}">
        <p14:creationId xmlns:p14="http://schemas.microsoft.com/office/powerpoint/2010/main" val="2851878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F890E58-02B2-4CF2-8E2F-EB39807666BA}" type="datetimeFigureOut">
              <a:rPr kumimoji="1" lang="ja-JP" altLang="en-US" smtClean="0"/>
              <a:t>2020/5/12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8F7766F-B48A-450E-AEDB-26BAAEF7F4CD}" type="slidenum">
              <a:rPr kumimoji="1" lang="ja-JP" altLang="en-US" smtClean="0"/>
              <a:t>‹#›</a:t>
            </a:fld>
            <a:endParaRPr kumimoji="1" lang="ja-JP" altLang="en-US"/>
          </a:p>
        </p:txBody>
      </p:sp>
    </p:spTree>
    <p:extLst>
      <p:ext uri="{BB962C8B-B14F-4D97-AF65-F5344CB8AC3E}">
        <p14:creationId xmlns:p14="http://schemas.microsoft.com/office/powerpoint/2010/main" val="36876785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5037D4-6A02-4DAE-8F6E-21CC8243294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D81E8C2-B43C-4A9E-9D58-B6DE4A8B04F2}"/>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077BCF5-C314-40F4-AF15-066C02059BF2}"/>
              </a:ext>
            </a:extLst>
          </p:cNvPr>
          <p:cNvSpPr>
            <a:spLocks noGrp="1"/>
          </p:cNvSpPr>
          <p:nvPr>
            <p:ph type="dt" sz="half" idx="10"/>
          </p:nvPr>
        </p:nvSpPr>
        <p:spPr/>
        <p:txBody>
          <a:bodyPr/>
          <a:lstStyle/>
          <a:p>
            <a:fld id="{EF890E58-02B2-4CF2-8E2F-EB39807666BA}" type="datetimeFigureOut">
              <a:rPr kumimoji="1" lang="ja-JP" altLang="en-US" smtClean="0"/>
              <a:t>2020/5/12</a:t>
            </a:fld>
            <a:endParaRPr kumimoji="1" lang="ja-JP" altLang="en-US"/>
          </a:p>
        </p:txBody>
      </p:sp>
      <p:sp>
        <p:nvSpPr>
          <p:cNvPr id="5" name="フッター プレースホルダー 4">
            <a:extLst>
              <a:ext uri="{FF2B5EF4-FFF2-40B4-BE49-F238E27FC236}">
                <a16:creationId xmlns:a16="http://schemas.microsoft.com/office/drawing/2014/main" id="{E5B3F43A-631C-435B-AC2D-D119B25DE7C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526EA97-5286-4476-BEB4-1AB64788B842}"/>
              </a:ext>
            </a:extLst>
          </p:cNvPr>
          <p:cNvSpPr>
            <a:spLocks noGrp="1"/>
          </p:cNvSpPr>
          <p:nvPr>
            <p:ph type="sldNum" sz="quarter" idx="12"/>
          </p:nvPr>
        </p:nvSpPr>
        <p:spPr/>
        <p:txBody>
          <a:bodyPr/>
          <a:lstStyle/>
          <a:p>
            <a:fld id="{58F7766F-B48A-450E-AEDB-26BAAEF7F4CD}" type="slidenum">
              <a:rPr kumimoji="1" lang="ja-JP" altLang="en-US" smtClean="0"/>
              <a:t>‹#›</a:t>
            </a:fld>
            <a:endParaRPr kumimoji="1" lang="ja-JP" altLang="en-US"/>
          </a:p>
        </p:txBody>
      </p:sp>
    </p:spTree>
    <p:extLst>
      <p:ext uri="{BB962C8B-B14F-4D97-AF65-F5344CB8AC3E}">
        <p14:creationId xmlns:p14="http://schemas.microsoft.com/office/powerpoint/2010/main" val="2847027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F890E58-02B2-4CF2-8E2F-EB39807666BA}" type="datetimeFigureOut">
              <a:rPr kumimoji="1" lang="ja-JP" altLang="en-US" smtClean="0"/>
              <a:t>2020/5/12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8F7766F-B48A-450E-AEDB-26BAAEF7F4CD}" type="slidenum">
              <a:rPr kumimoji="1" lang="ja-JP" altLang="en-US" smtClean="0"/>
              <a:t>‹#›</a:t>
            </a:fld>
            <a:endParaRPr kumimoji="1" lang="ja-JP" altLang="en-US"/>
          </a:p>
        </p:txBody>
      </p:sp>
    </p:spTree>
    <p:extLst>
      <p:ext uri="{BB962C8B-B14F-4D97-AF65-F5344CB8AC3E}">
        <p14:creationId xmlns:p14="http://schemas.microsoft.com/office/powerpoint/2010/main" val="2567217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ja-JP" altLang="en-US"/>
              <a:t>マスター タイトルの書式設定</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F890E58-02B2-4CF2-8E2F-EB39807666BA}" type="datetimeFigureOut">
              <a:rPr kumimoji="1" lang="ja-JP" altLang="en-US" smtClean="0"/>
              <a:t>2020/5/12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8F7766F-B48A-450E-AEDB-26BAAEF7F4CD}" type="slidenum">
              <a:rPr kumimoji="1" lang="ja-JP" altLang="en-US" smtClean="0"/>
              <a:t>‹#›</a:t>
            </a:fld>
            <a:endParaRPr kumimoji="1" lang="ja-JP" altLang="en-US"/>
          </a:p>
        </p:txBody>
      </p:sp>
    </p:spTree>
    <p:extLst>
      <p:ext uri="{BB962C8B-B14F-4D97-AF65-F5344CB8AC3E}">
        <p14:creationId xmlns:p14="http://schemas.microsoft.com/office/powerpoint/2010/main" val="1279192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2" name="Content Placeholder 3"/>
          <p:cNvSpPr>
            <a:spLocks noGrp="1"/>
          </p:cNvSpPr>
          <p:nvPr>
            <p:ph sz="quarter" idx="13"/>
          </p:nvPr>
        </p:nvSpPr>
        <p:spPr>
          <a:xfrm>
            <a:off x="685802" y="2861733"/>
            <a:ext cx="5088712" cy="2512852"/>
          </a:xfrm>
        </p:spPr>
        <p:txBody>
          <a:bodyPr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3" name="Content Placeholder 5"/>
          <p:cNvSpPr>
            <a:spLocks noGrp="1"/>
          </p:cNvSpPr>
          <p:nvPr>
            <p:ph sz="quarter" idx="14"/>
          </p:nvPr>
        </p:nvSpPr>
        <p:spPr>
          <a:xfrm>
            <a:off x="5993969" y="2861733"/>
            <a:ext cx="5088713" cy="2512852"/>
          </a:xfrm>
        </p:spPr>
        <p:txBody>
          <a:bodyPr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F890E58-02B2-4CF2-8E2F-EB39807666BA}" type="datetimeFigureOut">
              <a:rPr kumimoji="1" lang="ja-JP" altLang="en-US" smtClean="0"/>
              <a:t>2020/5/12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8F7766F-B48A-450E-AEDB-26BAAEF7F4CD}" type="slidenum">
              <a:rPr kumimoji="1" lang="ja-JP" altLang="en-US" smtClean="0"/>
              <a:t>‹#›</a:t>
            </a:fld>
            <a:endParaRPr kumimoji="1" lang="ja-JP" altLang="en-US"/>
          </a:p>
        </p:txBody>
      </p:sp>
    </p:spTree>
    <p:extLst>
      <p:ext uri="{BB962C8B-B14F-4D97-AF65-F5344CB8AC3E}">
        <p14:creationId xmlns:p14="http://schemas.microsoft.com/office/powerpoint/2010/main" val="2834950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F890E58-02B2-4CF2-8E2F-EB39807666BA}" type="datetimeFigureOut">
              <a:rPr kumimoji="1" lang="ja-JP" altLang="en-US" smtClean="0"/>
              <a:t>2020/5/12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8F7766F-B48A-450E-AEDB-26BAAEF7F4CD}" type="slidenum">
              <a:rPr kumimoji="1" lang="ja-JP" altLang="en-US" smtClean="0"/>
              <a:t>‹#›</a:t>
            </a:fld>
            <a:endParaRPr kumimoji="1" lang="ja-JP" altLang="en-US"/>
          </a:p>
        </p:txBody>
      </p:sp>
    </p:spTree>
    <p:extLst>
      <p:ext uri="{BB962C8B-B14F-4D97-AF65-F5344CB8AC3E}">
        <p14:creationId xmlns:p14="http://schemas.microsoft.com/office/powerpoint/2010/main" val="1743838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890E58-02B2-4CF2-8E2F-EB39807666BA}" type="datetimeFigureOut">
              <a:rPr kumimoji="1" lang="ja-JP" altLang="en-US" smtClean="0"/>
              <a:t>2020/5/12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8F7766F-B48A-450E-AEDB-26BAAEF7F4CD}" type="slidenum">
              <a:rPr kumimoji="1" lang="ja-JP" altLang="en-US" smtClean="0"/>
              <a:t>‹#›</a:t>
            </a:fld>
            <a:endParaRPr kumimoji="1" lang="ja-JP" altLang="en-US"/>
          </a:p>
        </p:txBody>
      </p:sp>
    </p:spTree>
    <p:extLst>
      <p:ext uri="{BB962C8B-B14F-4D97-AF65-F5344CB8AC3E}">
        <p14:creationId xmlns:p14="http://schemas.microsoft.com/office/powerpoint/2010/main" val="4258979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ja-JP" altLang="en-US"/>
              <a:t>マスター タイトルの書式設定</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F890E58-02B2-4CF2-8E2F-EB39807666BA}" type="datetimeFigureOut">
              <a:rPr kumimoji="1" lang="ja-JP" altLang="en-US" smtClean="0"/>
              <a:t>2020/5/12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8F7766F-B48A-450E-AEDB-26BAAEF7F4CD}" type="slidenum">
              <a:rPr kumimoji="1" lang="ja-JP" altLang="en-US" smtClean="0"/>
              <a:t>‹#›</a:t>
            </a:fld>
            <a:endParaRPr kumimoji="1" lang="ja-JP" altLang="en-US"/>
          </a:p>
        </p:txBody>
      </p:sp>
    </p:spTree>
    <p:extLst>
      <p:ext uri="{BB962C8B-B14F-4D97-AF65-F5344CB8AC3E}">
        <p14:creationId xmlns:p14="http://schemas.microsoft.com/office/powerpoint/2010/main" val="361981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F890E58-02B2-4CF2-8E2F-EB39807666BA}" type="datetimeFigureOut">
              <a:rPr kumimoji="1" lang="ja-JP" altLang="en-US" smtClean="0"/>
              <a:t>2020/5/12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8F7766F-B48A-450E-AEDB-26BAAEF7F4CD}" type="slidenum">
              <a:rPr kumimoji="1" lang="ja-JP" altLang="en-US" smtClean="0"/>
              <a:t>‹#›</a:t>
            </a:fld>
            <a:endParaRPr kumimoji="1" lang="ja-JP" altLang="en-US"/>
          </a:p>
        </p:txBody>
      </p:sp>
    </p:spTree>
    <p:extLst>
      <p:ext uri="{BB962C8B-B14F-4D97-AF65-F5344CB8AC3E}">
        <p14:creationId xmlns:p14="http://schemas.microsoft.com/office/powerpoint/2010/main" val="355999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EF890E58-02B2-4CF2-8E2F-EB39807666BA}" type="datetimeFigureOut">
              <a:rPr kumimoji="1" lang="ja-JP" altLang="en-US" smtClean="0"/>
              <a:t>2020/5/12</a:t>
            </a:fld>
            <a:endParaRPr kumimoji="1" lang="ja-JP" altLang="en-U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kumimoji="1" lang="ja-JP" altLang="en-U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58F7766F-B48A-450E-AEDB-26BAAEF7F4CD}" type="slidenum">
              <a:rPr kumimoji="1" lang="ja-JP" altLang="en-US" smtClean="0"/>
              <a:t>‹#›</a:t>
            </a:fld>
            <a:endParaRPr kumimoji="1" lang="ja-JP" altLang="en-US"/>
          </a:p>
        </p:txBody>
      </p:sp>
    </p:spTree>
    <p:extLst>
      <p:ext uri="{BB962C8B-B14F-4D97-AF65-F5344CB8AC3E}">
        <p14:creationId xmlns:p14="http://schemas.microsoft.com/office/powerpoint/2010/main" val="41214153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lnSpc>
          <a:spcPct val="90000"/>
        </a:lnSpc>
        <a:spcBef>
          <a:spcPct val="0"/>
        </a:spcBef>
        <a:buNone/>
        <a:defRPr kumimoji="1"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kumimoji="1"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kumimoji="1"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kumimoji="1"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kumimoji="1"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kumimoji="1"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kumimoji="1"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kumimoji="1"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kumimoji="1"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kumimoji="1"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1.m4a"/><Relationship Id="rId7" Type="http://schemas.openxmlformats.org/officeDocument/2006/relationships/image" Target="../media/image14.png"/><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1.xml"/><Relationship Id="rId6" Type="http://schemas.openxmlformats.org/officeDocument/2006/relationships/image" Target="../media/image4.png"/><Relationship Id="rId5" Type="http://schemas.openxmlformats.org/officeDocument/2006/relationships/image" Target="../media/image15.jpg"/><Relationship Id="rId4"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5.jpg"/><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6.jpg"/><Relationship Id="rId4"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8.jpg"/><Relationship Id="rId4"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9.jpg"/><Relationship Id="rId4"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6.xml"/><Relationship Id="rId5" Type="http://schemas.openxmlformats.org/officeDocument/2006/relationships/image" Target="../media/image4.png"/><Relationship Id="rId4"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7.xml"/><Relationship Id="rId5" Type="http://schemas.openxmlformats.org/officeDocument/2006/relationships/image" Target="../media/image4.png"/><Relationship Id="rId4"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image" Target="../media/image10.jp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EB3853-64AF-42A9-B2B2-B914A1CD5CEB}"/>
              </a:ext>
            </a:extLst>
          </p:cNvPr>
          <p:cNvSpPr>
            <a:spLocks noGrp="1"/>
          </p:cNvSpPr>
          <p:nvPr>
            <p:ph type="ctrTitle"/>
          </p:nvPr>
        </p:nvSpPr>
        <p:spPr>
          <a:xfrm rot="21420000">
            <a:off x="214035" y="685429"/>
            <a:ext cx="10599039" cy="1757767"/>
          </a:xfrm>
        </p:spPr>
        <p:txBody>
          <a:bodyPr/>
          <a:lstStyle/>
          <a:p>
            <a:r>
              <a:rPr kumimoji="1" lang="ja-JP" altLang="en-US" dirty="0"/>
              <a:t>学校医からのメッセージ</a:t>
            </a:r>
          </a:p>
        </p:txBody>
      </p:sp>
      <p:sp>
        <p:nvSpPr>
          <p:cNvPr id="6" name="フッター プレースホルダ 5">
            <a:extLst>
              <a:ext uri="{FF2B5EF4-FFF2-40B4-BE49-F238E27FC236}">
                <a16:creationId xmlns:a16="http://schemas.microsoft.com/office/drawing/2014/main" id="{EE13AA26-DDCC-44A5-B981-738582E3B0E2}"/>
              </a:ext>
            </a:extLst>
          </p:cNvPr>
          <p:cNvSpPr txBox="1">
            <a:spLocks/>
          </p:cNvSpPr>
          <p:nvPr/>
        </p:nvSpPr>
        <p:spPr>
          <a:xfrm>
            <a:off x="9370503" y="6642100"/>
            <a:ext cx="2821497" cy="211382"/>
          </a:xfrm>
          <a:prstGeom prst="rect">
            <a:avLst/>
          </a:prstGeom>
          <a:solidFill>
            <a:schemeClr val="accent2">
              <a:lumMod val="60000"/>
              <a:lumOff val="40000"/>
            </a:schemeClr>
          </a:solidFill>
          <a:ln/>
        </p:spPr>
        <p:txBody>
          <a:bodyPr vert="horz" lIns="91440" tIns="45720" rIns="91440" bIns="45720" rtlCol="0" anchor="ctr"/>
          <a:lstStyle>
            <a:defPPr>
              <a:defRPr lang="en-US"/>
            </a:defPPr>
            <a:lvl1pPr marL="0" algn="r" defTabSz="457200" rtl="0" eaLnBrk="0" latinLnBrk="0" hangingPunct="0">
              <a:defRPr kumimoji="1" lang="en-US" sz="2000" kern="1200" cap="all" baseline="0" dirty="0">
                <a:solidFill>
                  <a:schemeClr val="tx1"/>
                </a:solidFill>
                <a:latin typeface="Times New Roman" panose="02020603050405020304" pitchFamily="18" charset="0"/>
                <a:ea typeface="ＭＳ Ｐゴシック" panose="020B0600070205080204" pitchFamily="50" charset="-128"/>
                <a:cs typeface="+mn-cs"/>
              </a:defRPr>
            </a:lvl1pPr>
            <a:lvl2pPr marL="742950" indent="-28575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2pPr>
            <a:lvl3pPr marL="1143000" indent="-22860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3pPr>
            <a:lvl4pPr marL="1600200" indent="-22860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4pPr>
            <a:lvl5pPr marL="2057400" indent="-22860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5pPr>
            <a:lvl6pPr marL="25146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6pPr>
            <a:lvl7pPr marL="29718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7pPr>
            <a:lvl8pPr marL="34290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8pPr>
            <a:lvl9pPr marL="38862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9pPr>
          </a:lstStyle>
          <a:p>
            <a:pPr algn="l" eaLnBrk="1" hangingPunct="1"/>
            <a:r>
              <a:rPr lang="zh-CN" altLang="en-US" sz="1200" dirty="0"/>
              <a:t>大阪府医師会学校医部会　令和２年５月　</a:t>
            </a:r>
            <a:r>
              <a:rPr lang="zh-CN" altLang="en-US" sz="1200" b="1" dirty="0"/>
              <a:t>　</a:t>
            </a:r>
          </a:p>
        </p:txBody>
      </p:sp>
      <p:pic>
        <p:nvPicPr>
          <p:cNvPr id="4" name="オーディオ 3">
            <a:hlinkClick r:id="" action="ppaction://media"/>
            <a:extLst>
              <a:ext uri="{FF2B5EF4-FFF2-40B4-BE49-F238E27FC236}">
                <a16:creationId xmlns:a16="http://schemas.microsoft.com/office/drawing/2014/main" id="{5DA35A28-0902-4401-B741-88227338F3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06418193"/>
      </p:ext>
    </p:extLst>
  </p:cSld>
  <p:clrMapOvr>
    <a:masterClrMapping/>
  </p:clrMapOvr>
  <mc:AlternateContent xmlns:mc="http://schemas.openxmlformats.org/markup-compatibility/2006">
    <mc:Choice xmlns:p14="http://schemas.microsoft.com/office/powerpoint/2010/main" Requires="p14">
      <p:transition spd="slow" p14:dur="2000" advTm="66769"/>
    </mc:Choice>
    <mc:Fallback>
      <p:transition spd="slow" advTm="66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994CD8-D141-4D88-99D3-46029B423FA4}"/>
              </a:ext>
            </a:extLst>
          </p:cNvPr>
          <p:cNvSpPr>
            <a:spLocks noGrp="1"/>
          </p:cNvSpPr>
          <p:nvPr>
            <p:ph type="title"/>
          </p:nvPr>
        </p:nvSpPr>
        <p:spPr>
          <a:xfrm>
            <a:off x="905575" y="113146"/>
            <a:ext cx="9951721" cy="1080387"/>
          </a:xfrm>
        </p:spPr>
        <p:txBody>
          <a:bodyPr>
            <a:normAutofit fontScale="90000"/>
          </a:bodyPr>
          <a:lstStyle/>
          <a:p>
            <a:r>
              <a:rPr kumimoji="1" lang="ja-JP" altLang="en-US" dirty="0"/>
              <a:t>自分でできること感染予防</a:t>
            </a:r>
            <a:r>
              <a:rPr kumimoji="1" lang="en-US" altLang="ja-JP" dirty="0"/>
              <a:t>3</a:t>
            </a:r>
            <a:r>
              <a:rPr kumimoji="1" lang="ja-JP" altLang="en-US" dirty="0"/>
              <a:t>つ！！！</a:t>
            </a:r>
          </a:p>
        </p:txBody>
      </p:sp>
      <p:sp>
        <p:nvSpPr>
          <p:cNvPr id="3" name="コンテンツ プレースホルダー 2">
            <a:extLst>
              <a:ext uri="{FF2B5EF4-FFF2-40B4-BE49-F238E27FC236}">
                <a16:creationId xmlns:a16="http://schemas.microsoft.com/office/drawing/2014/main" id="{0485AA96-5408-4E61-8F9D-F1581B51B86B}"/>
              </a:ext>
            </a:extLst>
          </p:cNvPr>
          <p:cNvSpPr>
            <a:spLocks noGrp="1"/>
          </p:cNvSpPr>
          <p:nvPr>
            <p:ph idx="1"/>
          </p:nvPr>
        </p:nvSpPr>
        <p:spPr>
          <a:xfrm>
            <a:off x="136634" y="1551348"/>
            <a:ext cx="8104472" cy="3755303"/>
          </a:xfrm>
        </p:spPr>
        <p:txBody>
          <a:bodyPr>
            <a:normAutofit/>
          </a:bodyPr>
          <a:lstStyle/>
          <a:p>
            <a:pPr marL="0" indent="0">
              <a:buNone/>
            </a:pPr>
            <a:r>
              <a:rPr kumimoji="1" lang="ja-JP" altLang="en-US" dirty="0"/>
              <a:t>　　</a:t>
            </a:r>
            <a:r>
              <a:rPr kumimoji="1" lang="ja-JP" altLang="en-US" sz="3200" dirty="0"/>
              <a:t>１、小まめに手洗い、接触感染を防ぐ</a:t>
            </a:r>
            <a:endParaRPr kumimoji="1" lang="en-US" altLang="ja-JP" sz="3200" dirty="0"/>
          </a:p>
          <a:p>
            <a:pPr marL="0" indent="0">
              <a:buNone/>
            </a:pPr>
            <a:r>
              <a:rPr lang="ja-JP" altLang="en-US" sz="3200" dirty="0"/>
              <a:t>　２、マスクなどで咳エチケット飛沫感染を防ぐ</a:t>
            </a:r>
            <a:endParaRPr lang="en-US" altLang="ja-JP" sz="3200" dirty="0"/>
          </a:p>
          <a:p>
            <a:pPr marL="0" indent="0">
              <a:buNone/>
            </a:pPr>
            <a:r>
              <a:rPr kumimoji="1" lang="ja-JP" altLang="en-US" sz="3200" dirty="0"/>
              <a:t>　３、睡眠、食事、運動、</a:t>
            </a:r>
            <a:endParaRPr kumimoji="1" lang="en-US" altLang="ja-JP" sz="3200" dirty="0"/>
          </a:p>
          <a:p>
            <a:pPr marL="0" indent="0">
              <a:buNone/>
            </a:pPr>
            <a:r>
              <a:rPr lang="ja-JP" altLang="en-US" sz="3200" dirty="0"/>
              <a:t>　　　</a:t>
            </a:r>
            <a:r>
              <a:rPr kumimoji="1" lang="ja-JP" altLang="en-US" sz="3200" dirty="0"/>
              <a:t>規則正しい生活習慣を維持する</a:t>
            </a:r>
            <a:endParaRPr lang="en-US" altLang="ja-JP" sz="3200" dirty="0"/>
          </a:p>
          <a:p>
            <a:pPr marL="0" indent="0">
              <a:buNone/>
            </a:pPr>
            <a:r>
              <a:rPr lang="ja-JP" altLang="en-US" sz="3200" dirty="0"/>
              <a:t>　　　免疫力を高めて</a:t>
            </a:r>
            <a:r>
              <a:rPr kumimoji="1" lang="ja-JP" altLang="en-US" sz="3200" dirty="0"/>
              <a:t>病気を予防する。</a:t>
            </a:r>
          </a:p>
        </p:txBody>
      </p:sp>
      <p:pic>
        <p:nvPicPr>
          <p:cNvPr id="4" name="図 3">
            <a:extLst>
              <a:ext uri="{FF2B5EF4-FFF2-40B4-BE49-F238E27FC236}">
                <a16:creationId xmlns:a16="http://schemas.microsoft.com/office/drawing/2014/main" id="{92445C7F-523F-44AB-9759-B4523220E0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6858" y="2488331"/>
            <a:ext cx="3029485" cy="2651559"/>
          </a:xfrm>
          <a:prstGeom prst="rect">
            <a:avLst/>
          </a:prstGeom>
        </p:spPr>
      </p:pic>
      <p:sp>
        <p:nvSpPr>
          <p:cNvPr id="7" name="フッター プレースホルダ 5">
            <a:extLst>
              <a:ext uri="{FF2B5EF4-FFF2-40B4-BE49-F238E27FC236}">
                <a16:creationId xmlns:a16="http://schemas.microsoft.com/office/drawing/2014/main" id="{A0E79A3B-FABB-484B-82E9-A12EA6512399}"/>
              </a:ext>
            </a:extLst>
          </p:cNvPr>
          <p:cNvSpPr txBox="1">
            <a:spLocks/>
          </p:cNvSpPr>
          <p:nvPr/>
        </p:nvSpPr>
        <p:spPr>
          <a:xfrm>
            <a:off x="9370503" y="6642100"/>
            <a:ext cx="2821497" cy="211382"/>
          </a:xfrm>
          <a:prstGeom prst="rect">
            <a:avLst/>
          </a:prstGeom>
          <a:solidFill>
            <a:schemeClr val="accent2">
              <a:lumMod val="60000"/>
              <a:lumOff val="40000"/>
            </a:schemeClr>
          </a:solidFill>
          <a:ln/>
        </p:spPr>
        <p:txBody>
          <a:bodyPr vert="horz" lIns="91440" tIns="45720" rIns="91440" bIns="45720" rtlCol="0" anchor="ctr"/>
          <a:lstStyle>
            <a:defPPr>
              <a:defRPr lang="en-US"/>
            </a:defPPr>
            <a:lvl1pPr marL="0" algn="r" defTabSz="457200" rtl="0" eaLnBrk="0" latinLnBrk="0" hangingPunct="0">
              <a:defRPr kumimoji="1" lang="en-US" sz="2000" kern="1200" cap="all" baseline="0" dirty="0">
                <a:solidFill>
                  <a:schemeClr val="tx1"/>
                </a:solidFill>
                <a:latin typeface="Times New Roman" panose="02020603050405020304" pitchFamily="18" charset="0"/>
                <a:ea typeface="ＭＳ Ｐゴシック" panose="020B0600070205080204" pitchFamily="50" charset="-128"/>
                <a:cs typeface="+mn-cs"/>
              </a:defRPr>
            </a:lvl1pPr>
            <a:lvl2pPr marL="742950" indent="-28575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2pPr>
            <a:lvl3pPr marL="1143000" indent="-22860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3pPr>
            <a:lvl4pPr marL="1600200" indent="-22860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4pPr>
            <a:lvl5pPr marL="2057400" indent="-22860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5pPr>
            <a:lvl6pPr marL="25146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6pPr>
            <a:lvl7pPr marL="29718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7pPr>
            <a:lvl8pPr marL="34290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8pPr>
            <a:lvl9pPr marL="38862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9pPr>
          </a:lstStyle>
          <a:p>
            <a:pPr algn="l" eaLnBrk="1" hangingPunct="1"/>
            <a:r>
              <a:rPr lang="zh-CN" altLang="en-US" sz="1200" dirty="0"/>
              <a:t>大阪府医師会学校医部会　令和２年５月　</a:t>
            </a:r>
            <a:r>
              <a:rPr lang="zh-CN" altLang="en-US" sz="1200" b="1" dirty="0"/>
              <a:t>　</a:t>
            </a:r>
          </a:p>
        </p:txBody>
      </p:sp>
      <p:pic>
        <p:nvPicPr>
          <p:cNvPr id="6" name="オーディオ 5">
            <a:hlinkClick r:id="" action="ppaction://media"/>
            <a:extLst>
              <a:ext uri="{FF2B5EF4-FFF2-40B4-BE49-F238E27FC236}">
                <a16:creationId xmlns:a16="http://schemas.microsoft.com/office/drawing/2014/main" id="{C0359468-E848-42A2-B638-36ACCFDB379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108621464"/>
      </p:ext>
    </p:extLst>
  </p:cSld>
  <p:clrMapOvr>
    <a:masterClrMapping/>
  </p:clrMapOvr>
  <mc:AlternateContent xmlns:mc="http://schemas.openxmlformats.org/markup-compatibility/2006">
    <mc:Choice xmlns:p14="http://schemas.microsoft.com/office/powerpoint/2010/main" Requires="p14">
      <p:transition spd="slow" p14:dur="2000" advTm="33141"/>
    </mc:Choice>
    <mc:Fallback>
      <p:transition spd="slow" advTm="33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B07D04-EBD2-4EF2-90B9-F45A0DAFDA0B}"/>
              </a:ext>
            </a:extLst>
          </p:cNvPr>
          <p:cNvSpPr>
            <a:spLocks noGrp="1"/>
          </p:cNvSpPr>
          <p:nvPr>
            <p:ph type="title"/>
          </p:nvPr>
        </p:nvSpPr>
        <p:spPr>
          <a:xfrm>
            <a:off x="0" y="652946"/>
            <a:ext cx="10289628" cy="478858"/>
          </a:xfrm>
        </p:spPr>
        <p:txBody>
          <a:bodyPr>
            <a:normAutofit fontScale="90000"/>
          </a:bodyPr>
          <a:lstStyle/>
          <a:p>
            <a:r>
              <a:rPr lang="ja-JP" altLang="en-US" dirty="0"/>
              <a:t>みんなで気をつけたいこと</a:t>
            </a:r>
            <a:r>
              <a:rPr lang="en-US" altLang="ja-JP" dirty="0"/>
              <a:t>3</a:t>
            </a:r>
            <a:r>
              <a:rPr lang="ja-JP" altLang="en-US" dirty="0"/>
              <a:t>つ！！！</a:t>
            </a:r>
            <a:br>
              <a:rPr lang="en-US" altLang="ja-JP" dirty="0"/>
            </a:br>
            <a:endParaRPr kumimoji="1" lang="ja-JP" altLang="en-US" dirty="0"/>
          </a:p>
        </p:txBody>
      </p:sp>
      <p:sp>
        <p:nvSpPr>
          <p:cNvPr id="5" name="テキスト ボックス 4">
            <a:extLst>
              <a:ext uri="{FF2B5EF4-FFF2-40B4-BE49-F238E27FC236}">
                <a16:creationId xmlns:a16="http://schemas.microsoft.com/office/drawing/2014/main" id="{B850B0DA-A826-4369-AFF4-4CFD07778F97}"/>
              </a:ext>
            </a:extLst>
          </p:cNvPr>
          <p:cNvSpPr txBox="1"/>
          <p:nvPr/>
        </p:nvSpPr>
        <p:spPr>
          <a:xfrm>
            <a:off x="314204" y="1070565"/>
            <a:ext cx="7882286" cy="861774"/>
          </a:xfrm>
          <a:prstGeom prst="rect">
            <a:avLst/>
          </a:prstGeom>
          <a:noFill/>
        </p:spPr>
        <p:txBody>
          <a:bodyPr wrap="none" rtlCol="0">
            <a:spAutoFit/>
          </a:bodyPr>
          <a:lstStyle/>
          <a:p>
            <a:r>
              <a:rPr kumimoji="1" lang="ja-JP" altLang="en-US" sz="3200" dirty="0"/>
              <a:t>１</a:t>
            </a:r>
            <a:r>
              <a:rPr lang="ja-JP" altLang="en-US" sz="3200" dirty="0"/>
              <a:t>、密接を避ける（物理的距離、約</a:t>
            </a:r>
            <a:r>
              <a:rPr lang="en-US" altLang="ja-JP" sz="3200" dirty="0"/>
              <a:t>2m</a:t>
            </a:r>
            <a:r>
              <a:rPr lang="ja-JP" altLang="en-US" sz="3200" dirty="0"/>
              <a:t>を保つ）</a:t>
            </a:r>
            <a:endParaRPr kumimoji="1" lang="en-US" altLang="ja-JP" sz="3200" dirty="0"/>
          </a:p>
          <a:p>
            <a:endParaRPr kumimoji="1" lang="ja-JP" altLang="en-US" dirty="0"/>
          </a:p>
        </p:txBody>
      </p:sp>
      <p:sp>
        <p:nvSpPr>
          <p:cNvPr id="8" name="テキスト ボックス 7">
            <a:extLst>
              <a:ext uri="{FF2B5EF4-FFF2-40B4-BE49-F238E27FC236}">
                <a16:creationId xmlns:a16="http://schemas.microsoft.com/office/drawing/2014/main" id="{D9F39E36-028B-4B12-BB98-825674AD7C45}"/>
              </a:ext>
            </a:extLst>
          </p:cNvPr>
          <p:cNvSpPr txBox="1"/>
          <p:nvPr/>
        </p:nvSpPr>
        <p:spPr>
          <a:xfrm>
            <a:off x="314204" y="1882894"/>
            <a:ext cx="8052204" cy="861774"/>
          </a:xfrm>
          <a:prstGeom prst="rect">
            <a:avLst/>
          </a:prstGeom>
          <a:noFill/>
        </p:spPr>
        <p:txBody>
          <a:bodyPr wrap="none" rtlCol="0">
            <a:spAutoFit/>
          </a:bodyPr>
          <a:lstStyle/>
          <a:p>
            <a:r>
              <a:rPr lang="ja-JP" altLang="en-US" sz="3200" dirty="0"/>
              <a:t>２、密集を避ける（多人数での集まりを控える）</a:t>
            </a:r>
            <a:endParaRPr lang="en-US" altLang="ja-JP" sz="3200" dirty="0"/>
          </a:p>
          <a:p>
            <a:endParaRPr kumimoji="1" lang="ja-JP" altLang="en-US" dirty="0"/>
          </a:p>
        </p:txBody>
      </p:sp>
      <p:sp>
        <p:nvSpPr>
          <p:cNvPr id="11" name="テキスト ボックス 10">
            <a:extLst>
              <a:ext uri="{FF2B5EF4-FFF2-40B4-BE49-F238E27FC236}">
                <a16:creationId xmlns:a16="http://schemas.microsoft.com/office/drawing/2014/main" id="{FE7A1E74-AD71-4D61-9391-FDB9791DB359}"/>
              </a:ext>
            </a:extLst>
          </p:cNvPr>
          <p:cNvSpPr txBox="1"/>
          <p:nvPr/>
        </p:nvSpPr>
        <p:spPr>
          <a:xfrm>
            <a:off x="314204" y="2709466"/>
            <a:ext cx="6045245" cy="861774"/>
          </a:xfrm>
          <a:prstGeom prst="rect">
            <a:avLst/>
          </a:prstGeom>
          <a:noFill/>
        </p:spPr>
        <p:txBody>
          <a:bodyPr wrap="none" rtlCol="0">
            <a:spAutoFit/>
          </a:bodyPr>
          <a:lstStyle/>
          <a:p>
            <a:r>
              <a:rPr kumimoji="1" lang="ja-JP" altLang="en-US" sz="3200" dirty="0"/>
              <a:t>３、密閉を避ける（換気を良くする）</a:t>
            </a:r>
            <a:endParaRPr kumimoji="1" lang="en-US" altLang="ja-JP" sz="3200" dirty="0"/>
          </a:p>
          <a:p>
            <a:endParaRPr kumimoji="1" lang="ja-JP" altLang="en-US" dirty="0"/>
          </a:p>
        </p:txBody>
      </p:sp>
      <p:sp>
        <p:nvSpPr>
          <p:cNvPr id="14" name="テキスト ボックス 13">
            <a:extLst>
              <a:ext uri="{FF2B5EF4-FFF2-40B4-BE49-F238E27FC236}">
                <a16:creationId xmlns:a16="http://schemas.microsoft.com/office/drawing/2014/main" id="{DABE45AC-E817-476E-90A1-B585DF85F684}"/>
              </a:ext>
            </a:extLst>
          </p:cNvPr>
          <p:cNvSpPr txBox="1"/>
          <p:nvPr/>
        </p:nvSpPr>
        <p:spPr>
          <a:xfrm>
            <a:off x="225966" y="4414853"/>
            <a:ext cx="9307356" cy="1354217"/>
          </a:xfrm>
          <a:prstGeom prst="rect">
            <a:avLst/>
          </a:prstGeom>
          <a:noFill/>
        </p:spPr>
        <p:txBody>
          <a:bodyPr wrap="none" rtlCol="0">
            <a:spAutoFit/>
          </a:bodyPr>
          <a:lstStyle/>
          <a:p>
            <a:r>
              <a:rPr lang="en-US" altLang="ja-JP" sz="3200" dirty="0"/>
              <a:t>3</a:t>
            </a:r>
            <a:r>
              <a:rPr lang="ja-JP" altLang="en-US" sz="3200" dirty="0"/>
              <a:t>つの密が重なることによって、感染集団（クラスター）</a:t>
            </a:r>
            <a:endParaRPr lang="en-US" altLang="ja-JP" sz="3200" dirty="0"/>
          </a:p>
          <a:p>
            <a:r>
              <a:rPr lang="ja-JP" altLang="en-US" sz="3200" dirty="0"/>
              <a:t>が発生します。　気をつけて感染拡大を予防します。</a:t>
            </a:r>
            <a:endParaRPr kumimoji="1" lang="ja-JP" altLang="en-US" sz="3200" dirty="0"/>
          </a:p>
          <a:p>
            <a:endParaRPr kumimoji="1" lang="ja-JP" altLang="en-US" dirty="0"/>
          </a:p>
        </p:txBody>
      </p:sp>
      <p:pic>
        <p:nvPicPr>
          <p:cNvPr id="6" name="図 5">
            <a:extLst>
              <a:ext uri="{FF2B5EF4-FFF2-40B4-BE49-F238E27FC236}">
                <a16:creationId xmlns:a16="http://schemas.microsoft.com/office/drawing/2014/main" id="{446573EA-D65D-43D3-9081-E0F5FFFCC0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1756" y="123722"/>
            <a:ext cx="2036379" cy="1852223"/>
          </a:xfrm>
          <a:prstGeom prst="rect">
            <a:avLst/>
          </a:prstGeom>
        </p:spPr>
      </p:pic>
      <p:pic>
        <p:nvPicPr>
          <p:cNvPr id="7" name="図 6">
            <a:extLst>
              <a:ext uri="{FF2B5EF4-FFF2-40B4-BE49-F238E27FC236}">
                <a16:creationId xmlns:a16="http://schemas.microsoft.com/office/drawing/2014/main" id="{CE6CEF18-8AEE-4599-92FE-8AD7D6FD7C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33322" y="1983301"/>
            <a:ext cx="1904813" cy="1795259"/>
          </a:xfrm>
          <a:prstGeom prst="rect">
            <a:avLst/>
          </a:prstGeom>
        </p:spPr>
      </p:pic>
      <p:pic>
        <p:nvPicPr>
          <p:cNvPr id="9" name="図 8">
            <a:extLst>
              <a:ext uri="{FF2B5EF4-FFF2-40B4-BE49-F238E27FC236}">
                <a16:creationId xmlns:a16="http://schemas.microsoft.com/office/drawing/2014/main" id="{42D7CE3E-7B04-4124-A6E3-09DE3F6ABD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0065" y="3804020"/>
            <a:ext cx="1848070" cy="1795259"/>
          </a:xfrm>
          <a:prstGeom prst="rect">
            <a:avLst/>
          </a:prstGeom>
        </p:spPr>
      </p:pic>
      <p:sp>
        <p:nvSpPr>
          <p:cNvPr id="13" name="フッター プレースホルダ 5">
            <a:extLst>
              <a:ext uri="{FF2B5EF4-FFF2-40B4-BE49-F238E27FC236}">
                <a16:creationId xmlns:a16="http://schemas.microsoft.com/office/drawing/2014/main" id="{9D8B3B9E-B816-4185-BA3D-677C69742498}"/>
              </a:ext>
            </a:extLst>
          </p:cNvPr>
          <p:cNvSpPr txBox="1">
            <a:spLocks/>
          </p:cNvSpPr>
          <p:nvPr/>
        </p:nvSpPr>
        <p:spPr>
          <a:xfrm>
            <a:off x="9370503" y="6642100"/>
            <a:ext cx="2821497" cy="211382"/>
          </a:xfrm>
          <a:prstGeom prst="rect">
            <a:avLst/>
          </a:prstGeom>
          <a:solidFill>
            <a:schemeClr val="accent2">
              <a:lumMod val="60000"/>
              <a:lumOff val="40000"/>
            </a:schemeClr>
          </a:solidFill>
          <a:ln/>
        </p:spPr>
        <p:txBody>
          <a:bodyPr vert="horz" lIns="91440" tIns="45720" rIns="91440" bIns="45720" rtlCol="0" anchor="ctr"/>
          <a:lstStyle>
            <a:defPPr>
              <a:defRPr lang="en-US"/>
            </a:defPPr>
            <a:lvl1pPr marL="0" algn="r" defTabSz="457200" rtl="0" eaLnBrk="0" latinLnBrk="0" hangingPunct="0">
              <a:defRPr kumimoji="1" lang="en-US" sz="2000" kern="1200" cap="all" baseline="0" dirty="0">
                <a:solidFill>
                  <a:schemeClr val="tx1"/>
                </a:solidFill>
                <a:latin typeface="Times New Roman" panose="02020603050405020304" pitchFamily="18" charset="0"/>
                <a:ea typeface="ＭＳ Ｐゴシック" panose="020B0600070205080204" pitchFamily="50" charset="-128"/>
                <a:cs typeface="+mn-cs"/>
              </a:defRPr>
            </a:lvl1pPr>
            <a:lvl2pPr marL="742950" indent="-28575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2pPr>
            <a:lvl3pPr marL="1143000" indent="-22860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3pPr>
            <a:lvl4pPr marL="1600200" indent="-22860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4pPr>
            <a:lvl5pPr marL="2057400" indent="-22860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5pPr>
            <a:lvl6pPr marL="25146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6pPr>
            <a:lvl7pPr marL="29718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7pPr>
            <a:lvl8pPr marL="34290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8pPr>
            <a:lvl9pPr marL="38862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9pPr>
          </a:lstStyle>
          <a:p>
            <a:pPr algn="l" eaLnBrk="1" hangingPunct="1"/>
            <a:r>
              <a:rPr lang="zh-CN" altLang="en-US" sz="1200" dirty="0"/>
              <a:t>大阪府医師会学校医部会　令和２年５月　</a:t>
            </a:r>
            <a:r>
              <a:rPr lang="zh-CN" altLang="en-US" sz="1200" b="1" dirty="0"/>
              <a:t>　</a:t>
            </a:r>
          </a:p>
        </p:txBody>
      </p:sp>
      <p:sp>
        <p:nvSpPr>
          <p:cNvPr id="4" name="思考の吹き出し: 雲形 3">
            <a:extLst>
              <a:ext uri="{FF2B5EF4-FFF2-40B4-BE49-F238E27FC236}">
                <a16:creationId xmlns:a16="http://schemas.microsoft.com/office/drawing/2014/main" id="{72803F0A-F41B-4621-93F5-4142520F31C5}"/>
              </a:ext>
            </a:extLst>
          </p:cNvPr>
          <p:cNvSpPr/>
          <p:nvPr/>
        </p:nvSpPr>
        <p:spPr>
          <a:xfrm>
            <a:off x="577807" y="3484044"/>
            <a:ext cx="2049519" cy="895450"/>
          </a:xfrm>
          <a:prstGeom prst="cloudCallou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D45986C6-6DD2-4C12-A1C3-525BD2130870}"/>
              </a:ext>
            </a:extLst>
          </p:cNvPr>
          <p:cNvSpPr txBox="1"/>
          <p:nvPr/>
        </p:nvSpPr>
        <p:spPr>
          <a:xfrm>
            <a:off x="783499" y="3639121"/>
            <a:ext cx="1886129" cy="369332"/>
          </a:xfrm>
          <a:prstGeom prst="rect">
            <a:avLst/>
          </a:prstGeom>
          <a:noFill/>
        </p:spPr>
        <p:txBody>
          <a:bodyPr wrap="square" rtlCol="0">
            <a:spAutoFit/>
          </a:bodyPr>
          <a:lstStyle/>
          <a:p>
            <a:r>
              <a:rPr kumimoji="1" lang="en-US" altLang="ja-JP" dirty="0"/>
              <a:t>1</a:t>
            </a:r>
            <a:r>
              <a:rPr kumimoji="1" lang="ja-JP" altLang="en-US" dirty="0"/>
              <a:t>つでも✖だけど</a:t>
            </a:r>
          </a:p>
        </p:txBody>
      </p:sp>
      <p:pic>
        <p:nvPicPr>
          <p:cNvPr id="12" name="オーディオ 11">
            <a:hlinkClick r:id="" action="ppaction://media"/>
            <a:extLst>
              <a:ext uri="{FF2B5EF4-FFF2-40B4-BE49-F238E27FC236}">
                <a16:creationId xmlns:a16="http://schemas.microsoft.com/office/drawing/2014/main" id="{08B61FB9-4CE0-493E-A092-9AC373C4FDE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500607551"/>
      </p:ext>
    </p:extLst>
  </p:cSld>
  <p:clrMapOvr>
    <a:masterClrMapping/>
  </p:clrMapOvr>
  <mc:AlternateContent xmlns:mc="http://schemas.openxmlformats.org/markup-compatibility/2006">
    <mc:Choice xmlns:p14="http://schemas.microsoft.com/office/powerpoint/2010/main" Requires="p14">
      <p:transition spd="slow" p14:dur="2000" advTm="52908"/>
    </mc:Choice>
    <mc:Fallback>
      <p:transition spd="slow" advTm="52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E1C878-2774-402C-8849-A912AC7F6CE2}"/>
              </a:ext>
            </a:extLst>
          </p:cNvPr>
          <p:cNvSpPr>
            <a:spLocks noGrp="1"/>
          </p:cNvSpPr>
          <p:nvPr>
            <p:ph type="title"/>
          </p:nvPr>
        </p:nvSpPr>
        <p:spPr>
          <a:xfrm>
            <a:off x="838200" y="105878"/>
            <a:ext cx="10515600" cy="924025"/>
          </a:xfrm>
        </p:spPr>
        <p:txBody>
          <a:bodyPr/>
          <a:lstStyle/>
          <a:p>
            <a:r>
              <a:rPr kumimoji="1" lang="ja-JP" altLang="en-US" dirty="0"/>
              <a:t>　ひとりひとりが気を</a:t>
            </a:r>
            <a:r>
              <a:rPr lang="ja-JP" altLang="en-US" dirty="0"/>
              <a:t>つ</a:t>
            </a:r>
            <a:r>
              <a:rPr kumimoji="1" lang="ja-JP" altLang="en-US" dirty="0"/>
              <a:t>けましょう</a:t>
            </a:r>
          </a:p>
        </p:txBody>
      </p:sp>
      <p:sp>
        <p:nvSpPr>
          <p:cNvPr id="3" name="コンテンツ プレースホルダー 2">
            <a:extLst>
              <a:ext uri="{FF2B5EF4-FFF2-40B4-BE49-F238E27FC236}">
                <a16:creationId xmlns:a16="http://schemas.microsoft.com/office/drawing/2014/main" id="{5095F62C-3315-43B8-A9C7-AC589BDF33BC}"/>
              </a:ext>
            </a:extLst>
          </p:cNvPr>
          <p:cNvSpPr>
            <a:spLocks noGrp="1"/>
          </p:cNvSpPr>
          <p:nvPr>
            <p:ph idx="1"/>
          </p:nvPr>
        </p:nvSpPr>
        <p:spPr>
          <a:xfrm>
            <a:off x="125128" y="1097281"/>
            <a:ext cx="11319310" cy="4514248"/>
          </a:xfrm>
        </p:spPr>
        <p:txBody>
          <a:bodyPr>
            <a:noAutofit/>
          </a:bodyPr>
          <a:lstStyle/>
          <a:p>
            <a:pPr marL="0" indent="0">
              <a:lnSpc>
                <a:spcPct val="100000"/>
              </a:lnSpc>
              <a:buNone/>
            </a:pPr>
            <a:r>
              <a:rPr lang="ja-JP" altLang="en-US" sz="3200" dirty="0"/>
              <a:t>熱もない、咳もない、無症状だけど、新型</a:t>
            </a:r>
            <a:r>
              <a:rPr kumimoji="1" lang="ja-JP" altLang="en-US" sz="3200" dirty="0"/>
              <a:t>コロナウイルスが</a:t>
            </a:r>
            <a:endParaRPr kumimoji="1" lang="en-US" altLang="ja-JP" sz="3200" dirty="0"/>
          </a:p>
          <a:p>
            <a:pPr marL="0" indent="0">
              <a:lnSpc>
                <a:spcPct val="100000"/>
              </a:lnSpc>
              <a:buNone/>
            </a:pPr>
            <a:r>
              <a:rPr kumimoji="1" lang="ja-JP" altLang="en-US" sz="3200" dirty="0"/>
              <a:t>体内にいるかもしれません。（健康保菌者）</a:t>
            </a:r>
            <a:endParaRPr lang="en-US" altLang="ja-JP" sz="3200" dirty="0"/>
          </a:p>
          <a:p>
            <a:pPr marL="0" indent="0">
              <a:lnSpc>
                <a:spcPct val="100000"/>
              </a:lnSpc>
              <a:buNone/>
            </a:pPr>
            <a:r>
              <a:rPr kumimoji="1" lang="ja-JP" altLang="en-US" sz="3200" dirty="0"/>
              <a:t>新型コロナウイルスは若年者、</a:t>
            </a:r>
            <a:r>
              <a:rPr kumimoji="1" lang="en-US" altLang="ja-JP" sz="3200" dirty="0"/>
              <a:t>50</a:t>
            </a:r>
            <a:r>
              <a:rPr kumimoji="1" lang="ja-JP" altLang="en-US" sz="3200" dirty="0"/>
              <a:t>歳以下の成人では</a:t>
            </a:r>
            <a:endParaRPr kumimoji="1" lang="en-US" altLang="ja-JP" sz="3200" dirty="0"/>
          </a:p>
          <a:p>
            <a:pPr marL="0" indent="0">
              <a:lnSpc>
                <a:spcPct val="100000"/>
              </a:lnSpc>
              <a:buNone/>
            </a:pPr>
            <a:r>
              <a:rPr kumimoji="1" lang="ja-JP" altLang="en-US" sz="3200" dirty="0"/>
              <a:t>重症化する例が少ないですが、乳幼児、病弱者、高齢者では</a:t>
            </a:r>
            <a:endParaRPr kumimoji="1" lang="en-US" altLang="ja-JP" sz="3200" dirty="0"/>
          </a:p>
          <a:p>
            <a:pPr marL="0" indent="0">
              <a:lnSpc>
                <a:spcPct val="100000"/>
              </a:lnSpc>
              <a:buNone/>
            </a:pPr>
            <a:r>
              <a:rPr kumimoji="1" lang="ja-JP" altLang="en-US" sz="3200" dirty="0"/>
              <a:t>重症例が認められています。</a:t>
            </a:r>
            <a:endParaRPr lang="en-US" altLang="ja-JP" sz="3200" dirty="0"/>
          </a:p>
          <a:p>
            <a:pPr marL="0" indent="0">
              <a:lnSpc>
                <a:spcPct val="100000"/>
              </a:lnSpc>
              <a:buNone/>
            </a:pPr>
            <a:r>
              <a:rPr lang="ja-JP" altLang="en-US" sz="3200" dirty="0"/>
              <a:t>無症状でも人に感染させる可能性があります。</a:t>
            </a:r>
            <a:endParaRPr lang="en-US" altLang="ja-JP" sz="3200" dirty="0"/>
          </a:p>
          <a:p>
            <a:pPr marL="0" indent="0">
              <a:lnSpc>
                <a:spcPct val="100000"/>
              </a:lnSpc>
              <a:buNone/>
            </a:pPr>
            <a:r>
              <a:rPr lang="ja-JP" altLang="en-US" sz="3200" dirty="0"/>
              <a:t>ひとりひとりが気をつけましょう。</a:t>
            </a:r>
            <a:endParaRPr kumimoji="1" lang="ja-JP" altLang="en-US" sz="3200" dirty="0"/>
          </a:p>
        </p:txBody>
      </p:sp>
      <p:pic>
        <p:nvPicPr>
          <p:cNvPr id="7" name="図 6">
            <a:extLst>
              <a:ext uri="{FF2B5EF4-FFF2-40B4-BE49-F238E27FC236}">
                <a16:creationId xmlns:a16="http://schemas.microsoft.com/office/drawing/2014/main" id="{C80975FD-8340-4B49-A567-C8B2BFF9AE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3133" y="3657197"/>
            <a:ext cx="2021305" cy="2021710"/>
          </a:xfrm>
          <a:prstGeom prst="rect">
            <a:avLst/>
          </a:prstGeom>
        </p:spPr>
      </p:pic>
      <p:sp>
        <p:nvSpPr>
          <p:cNvPr id="8" name="フッター プレースホルダ 5">
            <a:extLst>
              <a:ext uri="{FF2B5EF4-FFF2-40B4-BE49-F238E27FC236}">
                <a16:creationId xmlns:a16="http://schemas.microsoft.com/office/drawing/2014/main" id="{1362FB1D-0D76-4AAB-BCC3-55ADC18A6E99}"/>
              </a:ext>
            </a:extLst>
          </p:cNvPr>
          <p:cNvSpPr txBox="1">
            <a:spLocks/>
          </p:cNvSpPr>
          <p:nvPr/>
        </p:nvSpPr>
        <p:spPr>
          <a:xfrm>
            <a:off x="9370503" y="6642100"/>
            <a:ext cx="2821497" cy="211382"/>
          </a:xfrm>
          <a:prstGeom prst="rect">
            <a:avLst/>
          </a:prstGeom>
          <a:solidFill>
            <a:schemeClr val="accent2">
              <a:lumMod val="60000"/>
              <a:lumOff val="40000"/>
            </a:schemeClr>
          </a:solidFill>
          <a:ln/>
        </p:spPr>
        <p:txBody>
          <a:bodyPr vert="horz" lIns="91440" tIns="45720" rIns="91440" bIns="45720" rtlCol="0" anchor="ctr"/>
          <a:lstStyle>
            <a:defPPr>
              <a:defRPr lang="en-US"/>
            </a:defPPr>
            <a:lvl1pPr marL="0" algn="r" defTabSz="457200" rtl="0" eaLnBrk="0" latinLnBrk="0" hangingPunct="0">
              <a:defRPr kumimoji="1" lang="en-US" sz="2000" kern="1200" cap="all" baseline="0" dirty="0">
                <a:solidFill>
                  <a:schemeClr val="tx1"/>
                </a:solidFill>
                <a:latin typeface="Times New Roman" panose="02020603050405020304" pitchFamily="18" charset="0"/>
                <a:ea typeface="ＭＳ Ｐゴシック" panose="020B0600070205080204" pitchFamily="50" charset="-128"/>
                <a:cs typeface="+mn-cs"/>
              </a:defRPr>
            </a:lvl1pPr>
            <a:lvl2pPr marL="742950" indent="-28575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2pPr>
            <a:lvl3pPr marL="1143000" indent="-22860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3pPr>
            <a:lvl4pPr marL="1600200" indent="-22860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4pPr>
            <a:lvl5pPr marL="2057400" indent="-22860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5pPr>
            <a:lvl6pPr marL="25146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6pPr>
            <a:lvl7pPr marL="29718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7pPr>
            <a:lvl8pPr marL="34290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8pPr>
            <a:lvl9pPr marL="38862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9pPr>
          </a:lstStyle>
          <a:p>
            <a:pPr algn="l" eaLnBrk="1" hangingPunct="1"/>
            <a:r>
              <a:rPr lang="zh-CN" altLang="en-US" sz="1200" dirty="0"/>
              <a:t>大阪府医師会学校医部会　令和２年５月　</a:t>
            </a:r>
            <a:r>
              <a:rPr lang="zh-CN" altLang="en-US" sz="1200" b="1" dirty="0"/>
              <a:t>　</a:t>
            </a:r>
          </a:p>
        </p:txBody>
      </p:sp>
      <p:pic>
        <p:nvPicPr>
          <p:cNvPr id="5" name="オーディオ 4">
            <a:hlinkClick r:id="" action="ppaction://media"/>
            <a:extLst>
              <a:ext uri="{FF2B5EF4-FFF2-40B4-BE49-F238E27FC236}">
                <a16:creationId xmlns:a16="http://schemas.microsoft.com/office/drawing/2014/main" id="{754BC1EC-AEAA-41C1-88AB-321A4B0D84E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601791303"/>
      </p:ext>
    </p:extLst>
  </p:cSld>
  <p:clrMapOvr>
    <a:masterClrMapping/>
  </p:clrMapOvr>
  <mc:AlternateContent xmlns:mc="http://schemas.openxmlformats.org/markup-compatibility/2006">
    <mc:Choice xmlns:p14="http://schemas.microsoft.com/office/powerpoint/2010/main" Requires="p14">
      <p:transition spd="slow" p14:dur="2000" advTm="41725"/>
    </mc:Choice>
    <mc:Fallback>
      <p:transition spd="slow" advTm="41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8E69B5-4507-4A37-B839-3FEB0554453D}"/>
              </a:ext>
            </a:extLst>
          </p:cNvPr>
          <p:cNvSpPr>
            <a:spLocks noGrp="1"/>
          </p:cNvSpPr>
          <p:nvPr>
            <p:ph type="title"/>
          </p:nvPr>
        </p:nvSpPr>
        <p:spPr>
          <a:xfrm>
            <a:off x="2280746" y="124307"/>
            <a:ext cx="7903778" cy="1293028"/>
          </a:xfrm>
        </p:spPr>
        <p:txBody>
          <a:bodyPr>
            <a:normAutofit/>
          </a:bodyPr>
          <a:lstStyle/>
          <a:p>
            <a:r>
              <a:rPr kumimoji="1" lang="ja-JP" altLang="en-US" dirty="0"/>
              <a:t>感謝の気持ちを伝えよう</a:t>
            </a:r>
          </a:p>
        </p:txBody>
      </p:sp>
      <p:sp>
        <p:nvSpPr>
          <p:cNvPr id="3" name="コンテンツ プレースホルダー 2">
            <a:extLst>
              <a:ext uri="{FF2B5EF4-FFF2-40B4-BE49-F238E27FC236}">
                <a16:creationId xmlns:a16="http://schemas.microsoft.com/office/drawing/2014/main" id="{265D5D90-B3EB-4B9B-9D3F-BF4B9E7C7434}"/>
              </a:ext>
            </a:extLst>
          </p:cNvPr>
          <p:cNvSpPr>
            <a:spLocks noGrp="1"/>
          </p:cNvSpPr>
          <p:nvPr>
            <p:ph idx="1"/>
          </p:nvPr>
        </p:nvSpPr>
        <p:spPr>
          <a:xfrm>
            <a:off x="296917" y="3809715"/>
            <a:ext cx="11180379" cy="1767840"/>
          </a:xfrm>
        </p:spPr>
        <p:txBody>
          <a:bodyPr>
            <a:normAutofit/>
          </a:bodyPr>
          <a:lstStyle/>
          <a:p>
            <a:pPr marL="0" indent="0">
              <a:buNone/>
            </a:pPr>
            <a:r>
              <a:rPr lang="ja-JP" altLang="ja-JP" sz="3600" dirty="0"/>
              <a:t>医療者など皆さんの生活を支えるために</a:t>
            </a:r>
            <a:r>
              <a:rPr lang="ja-JP" altLang="en-US" sz="3600" dirty="0"/>
              <a:t>、</a:t>
            </a:r>
            <a:r>
              <a:rPr lang="ja-JP" altLang="ja-JP" sz="3600" dirty="0"/>
              <a:t>仕事を休まず</a:t>
            </a:r>
            <a:endParaRPr lang="en-US" altLang="ja-JP" sz="3600" dirty="0"/>
          </a:p>
          <a:p>
            <a:pPr marL="0" indent="0">
              <a:buNone/>
            </a:pPr>
            <a:r>
              <a:rPr lang="ja-JP" altLang="ja-JP" sz="3600" dirty="0"/>
              <a:t>勇気をもって働いている人々に感謝をしましょう。</a:t>
            </a:r>
            <a:endParaRPr kumimoji="1" lang="ja-JP" altLang="en-US" sz="3600" dirty="0"/>
          </a:p>
        </p:txBody>
      </p:sp>
      <p:sp>
        <p:nvSpPr>
          <p:cNvPr id="4" name="思考の吹き出し: 雲形 3">
            <a:extLst>
              <a:ext uri="{FF2B5EF4-FFF2-40B4-BE49-F238E27FC236}">
                <a16:creationId xmlns:a16="http://schemas.microsoft.com/office/drawing/2014/main" id="{FA577247-B548-4AF1-B45E-B87986015D27}"/>
              </a:ext>
            </a:extLst>
          </p:cNvPr>
          <p:cNvSpPr/>
          <p:nvPr/>
        </p:nvSpPr>
        <p:spPr>
          <a:xfrm>
            <a:off x="2280746" y="1597857"/>
            <a:ext cx="6800192" cy="1548068"/>
          </a:xfrm>
          <a:prstGeom prst="cloudCallou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b="1" dirty="0">
                <a:ln w="22225">
                  <a:solidFill>
                    <a:schemeClr val="accent2"/>
                  </a:solidFill>
                  <a:prstDash val="solid"/>
                </a:ln>
                <a:solidFill>
                  <a:schemeClr val="accent2">
                    <a:lumMod val="40000"/>
                    <a:lumOff val="60000"/>
                  </a:schemeClr>
                </a:solidFill>
              </a:rPr>
              <a:t>ありがとう</a:t>
            </a:r>
          </a:p>
        </p:txBody>
      </p:sp>
      <p:sp>
        <p:nvSpPr>
          <p:cNvPr id="7" name="フッター プレースホルダ 5">
            <a:extLst>
              <a:ext uri="{FF2B5EF4-FFF2-40B4-BE49-F238E27FC236}">
                <a16:creationId xmlns:a16="http://schemas.microsoft.com/office/drawing/2014/main" id="{9E43D5B9-5584-41B8-9F60-8923018CB68F}"/>
              </a:ext>
            </a:extLst>
          </p:cNvPr>
          <p:cNvSpPr txBox="1">
            <a:spLocks/>
          </p:cNvSpPr>
          <p:nvPr/>
        </p:nvSpPr>
        <p:spPr>
          <a:xfrm>
            <a:off x="9370503" y="6642100"/>
            <a:ext cx="2821497" cy="211382"/>
          </a:xfrm>
          <a:prstGeom prst="rect">
            <a:avLst/>
          </a:prstGeom>
          <a:solidFill>
            <a:schemeClr val="accent2">
              <a:lumMod val="60000"/>
              <a:lumOff val="40000"/>
            </a:schemeClr>
          </a:solidFill>
          <a:ln/>
        </p:spPr>
        <p:txBody>
          <a:bodyPr vert="horz" lIns="91440" tIns="45720" rIns="91440" bIns="45720" rtlCol="0" anchor="ctr"/>
          <a:lstStyle>
            <a:defPPr>
              <a:defRPr lang="en-US"/>
            </a:defPPr>
            <a:lvl1pPr marL="0" algn="r" defTabSz="457200" rtl="0" eaLnBrk="0" latinLnBrk="0" hangingPunct="0">
              <a:defRPr kumimoji="1" lang="en-US" sz="2000" kern="1200" cap="all" baseline="0" dirty="0">
                <a:solidFill>
                  <a:schemeClr val="tx1"/>
                </a:solidFill>
                <a:latin typeface="Times New Roman" panose="02020603050405020304" pitchFamily="18" charset="0"/>
                <a:ea typeface="ＭＳ Ｐゴシック" panose="020B0600070205080204" pitchFamily="50" charset="-128"/>
                <a:cs typeface="+mn-cs"/>
              </a:defRPr>
            </a:lvl1pPr>
            <a:lvl2pPr marL="742950" indent="-28575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2pPr>
            <a:lvl3pPr marL="1143000" indent="-22860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3pPr>
            <a:lvl4pPr marL="1600200" indent="-22860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4pPr>
            <a:lvl5pPr marL="2057400" indent="-22860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5pPr>
            <a:lvl6pPr marL="25146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6pPr>
            <a:lvl7pPr marL="29718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7pPr>
            <a:lvl8pPr marL="34290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8pPr>
            <a:lvl9pPr marL="38862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9pPr>
          </a:lstStyle>
          <a:p>
            <a:pPr algn="l" eaLnBrk="1" hangingPunct="1"/>
            <a:r>
              <a:rPr lang="zh-CN" altLang="en-US" sz="1200" dirty="0"/>
              <a:t>大阪府医師会学校医部会　令和２年５月　</a:t>
            </a:r>
            <a:r>
              <a:rPr lang="zh-CN" altLang="en-US" sz="1200" b="1" dirty="0"/>
              <a:t>　</a:t>
            </a:r>
          </a:p>
        </p:txBody>
      </p:sp>
      <p:pic>
        <p:nvPicPr>
          <p:cNvPr id="6" name="オーディオ 5">
            <a:hlinkClick r:id="" action="ppaction://media"/>
            <a:extLst>
              <a:ext uri="{FF2B5EF4-FFF2-40B4-BE49-F238E27FC236}">
                <a16:creationId xmlns:a16="http://schemas.microsoft.com/office/drawing/2014/main" id="{EAAF85FC-AC7E-4F0E-964F-E326E0F242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34701438"/>
      </p:ext>
    </p:extLst>
  </p:cSld>
  <p:clrMapOvr>
    <a:masterClrMapping/>
  </p:clrMapOvr>
  <mc:AlternateContent xmlns:mc="http://schemas.openxmlformats.org/markup-compatibility/2006">
    <mc:Choice xmlns:p14="http://schemas.microsoft.com/office/powerpoint/2010/main" Requires="p14">
      <p:transition spd="slow" p14:dur="2000" advTm="42445"/>
    </mc:Choice>
    <mc:Fallback>
      <p:transition spd="slow" advTm="42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75D55A-344B-4FEE-AB5B-1825489EC380}"/>
              </a:ext>
            </a:extLst>
          </p:cNvPr>
          <p:cNvSpPr>
            <a:spLocks noGrp="1"/>
          </p:cNvSpPr>
          <p:nvPr>
            <p:ph type="ctrTitle"/>
          </p:nvPr>
        </p:nvSpPr>
        <p:spPr>
          <a:xfrm rot="21420000">
            <a:off x="434118" y="139712"/>
            <a:ext cx="9755187" cy="2587077"/>
          </a:xfrm>
        </p:spPr>
        <p:txBody>
          <a:bodyPr/>
          <a:lstStyle/>
          <a:p>
            <a:r>
              <a:rPr kumimoji="1" lang="ja-JP" altLang="en-US" dirty="0"/>
              <a:t>コロナウイルスって</a:t>
            </a:r>
            <a:br>
              <a:rPr kumimoji="1" lang="en-US" altLang="ja-JP" dirty="0"/>
            </a:br>
            <a:r>
              <a:rPr kumimoji="1" lang="ja-JP" altLang="en-US" dirty="0"/>
              <a:t>何だろう？</a:t>
            </a:r>
          </a:p>
        </p:txBody>
      </p:sp>
      <p:pic>
        <p:nvPicPr>
          <p:cNvPr id="5" name="図 4">
            <a:extLst>
              <a:ext uri="{FF2B5EF4-FFF2-40B4-BE49-F238E27FC236}">
                <a16:creationId xmlns:a16="http://schemas.microsoft.com/office/drawing/2014/main" id="{7199E2C4-49DF-4AE4-A455-62B5A569E3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293" y="2271564"/>
            <a:ext cx="4243338" cy="3609472"/>
          </a:xfrm>
          <a:prstGeom prst="rect">
            <a:avLst/>
          </a:prstGeom>
          <a:scene3d>
            <a:camera prst="perspectiveContrastingRightFacing"/>
            <a:lightRig rig="threePt" dir="t"/>
          </a:scene3d>
        </p:spPr>
      </p:pic>
      <p:sp>
        <p:nvSpPr>
          <p:cNvPr id="8" name="フッター プレースホルダ 5">
            <a:extLst>
              <a:ext uri="{FF2B5EF4-FFF2-40B4-BE49-F238E27FC236}">
                <a16:creationId xmlns:a16="http://schemas.microsoft.com/office/drawing/2014/main" id="{BAE6349E-50CF-4650-9689-1C66E4BAEF59}"/>
              </a:ext>
            </a:extLst>
          </p:cNvPr>
          <p:cNvSpPr txBox="1">
            <a:spLocks/>
          </p:cNvSpPr>
          <p:nvPr/>
        </p:nvSpPr>
        <p:spPr>
          <a:xfrm>
            <a:off x="9370503" y="6646618"/>
            <a:ext cx="2821497" cy="211382"/>
          </a:xfrm>
          <a:prstGeom prst="rect">
            <a:avLst/>
          </a:prstGeom>
          <a:solidFill>
            <a:schemeClr val="accent2">
              <a:lumMod val="60000"/>
              <a:lumOff val="40000"/>
            </a:schemeClr>
          </a:solidFill>
          <a:ln/>
        </p:spPr>
        <p:txBody>
          <a:bodyPr vert="horz" lIns="91440" tIns="45720" rIns="91440" bIns="45720" rtlCol="0" anchor="ctr"/>
          <a:lstStyle>
            <a:defPPr>
              <a:defRPr lang="en-US"/>
            </a:defPPr>
            <a:lvl1pPr marL="0" algn="r" defTabSz="457200" rtl="0" eaLnBrk="0" latinLnBrk="0" hangingPunct="0">
              <a:defRPr kumimoji="1" lang="en-US" sz="2000" kern="1200" cap="all" baseline="0" dirty="0">
                <a:solidFill>
                  <a:schemeClr val="tx1"/>
                </a:solidFill>
                <a:latin typeface="Times New Roman" panose="02020603050405020304" pitchFamily="18" charset="0"/>
                <a:ea typeface="ＭＳ Ｐゴシック" panose="020B0600070205080204" pitchFamily="50" charset="-128"/>
                <a:cs typeface="+mn-cs"/>
              </a:defRPr>
            </a:lvl1pPr>
            <a:lvl2pPr marL="742950" indent="-28575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2pPr>
            <a:lvl3pPr marL="1143000" indent="-22860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3pPr>
            <a:lvl4pPr marL="1600200" indent="-22860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4pPr>
            <a:lvl5pPr marL="2057400" indent="-22860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5pPr>
            <a:lvl6pPr marL="25146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6pPr>
            <a:lvl7pPr marL="29718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7pPr>
            <a:lvl8pPr marL="34290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8pPr>
            <a:lvl9pPr marL="38862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9pPr>
          </a:lstStyle>
          <a:p>
            <a:pPr algn="l" eaLnBrk="1" hangingPunct="1"/>
            <a:r>
              <a:rPr lang="zh-CN" altLang="en-US" sz="1200" dirty="0"/>
              <a:t>大阪府医師会学校医部会　令和２年５月　</a:t>
            </a:r>
            <a:r>
              <a:rPr lang="zh-CN" altLang="en-US" sz="1200" b="1" dirty="0"/>
              <a:t>　</a:t>
            </a:r>
          </a:p>
        </p:txBody>
      </p:sp>
      <p:pic>
        <p:nvPicPr>
          <p:cNvPr id="4" name="オーディオ 3">
            <a:hlinkClick r:id="" action="ppaction://media"/>
            <a:extLst>
              <a:ext uri="{FF2B5EF4-FFF2-40B4-BE49-F238E27FC236}">
                <a16:creationId xmlns:a16="http://schemas.microsoft.com/office/drawing/2014/main" id="{11199842-E56F-439A-A9FB-D61C1D6362A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281719180"/>
      </p:ext>
    </p:extLst>
  </p:cSld>
  <p:clrMapOvr>
    <a:masterClrMapping/>
  </p:clrMapOvr>
  <mc:AlternateContent xmlns:mc="http://schemas.openxmlformats.org/markup-compatibility/2006">
    <mc:Choice xmlns:p14="http://schemas.microsoft.com/office/powerpoint/2010/main" Requires="p14">
      <p:transition spd="slow" p14:dur="2000" advTm="7222"/>
    </mc:Choice>
    <mc:Fallback>
      <p:transition spd="slow" advTm="7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8ECFB6-6C5D-4BD3-9A90-3C5BA7423A8F}"/>
              </a:ext>
            </a:extLst>
          </p:cNvPr>
          <p:cNvSpPr>
            <a:spLocks noGrp="1"/>
          </p:cNvSpPr>
          <p:nvPr>
            <p:ph type="title"/>
          </p:nvPr>
        </p:nvSpPr>
        <p:spPr>
          <a:xfrm>
            <a:off x="1896177" y="103204"/>
            <a:ext cx="8643486" cy="674403"/>
          </a:xfrm>
        </p:spPr>
        <p:txBody>
          <a:bodyPr>
            <a:normAutofit fontScale="90000"/>
          </a:bodyPr>
          <a:lstStyle/>
          <a:p>
            <a:r>
              <a:rPr kumimoji="1" lang="ja-JP" altLang="en-US" dirty="0"/>
              <a:t>ウイルスって知ってますか？</a:t>
            </a:r>
          </a:p>
        </p:txBody>
      </p:sp>
      <p:sp>
        <p:nvSpPr>
          <p:cNvPr id="3" name="テキスト ボックス 2">
            <a:extLst>
              <a:ext uri="{FF2B5EF4-FFF2-40B4-BE49-F238E27FC236}">
                <a16:creationId xmlns:a16="http://schemas.microsoft.com/office/drawing/2014/main" id="{61AB70E7-0615-4A5F-B1E5-DCA16939AB77}"/>
              </a:ext>
            </a:extLst>
          </p:cNvPr>
          <p:cNvSpPr txBox="1"/>
          <p:nvPr/>
        </p:nvSpPr>
        <p:spPr>
          <a:xfrm>
            <a:off x="528606" y="1342724"/>
            <a:ext cx="10033516" cy="1077218"/>
          </a:xfrm>
          <a:prstGeom prst="rect">
            <a:avLst/>
          </a:prstGeom>
          <a:noFill/>
        </p:spPr>
        <p:txBody>
          <a:bodyPr wrap="none" rtlCol="0">
            <a:spAutoFit/>
          </a:bodyPr>
          <a:lstStyle/>
          <a:p>
            <a:r>
              <a:rPr lang="ja-JP" altLang="en-US" sz="3200" dirty="0"/>
              <a:t>ウイルスはタンパク質と核酸から成る微粒子です。</a:t>
            </a:r>
            <a:endParaRPr lang="en-US" altLang="ja-JP" sz="3200" dirty="0"/>
          </a:p>
          <a:p>
            <a:r>
              <a:rPr lang="ja-JP" altLang="en-US" sz="3200" dirty="0"/>
              <a:t>人や動物に感染していろいろな病気の原因になります</a:t>
            </a:r>
            <a:endParaRPr kumimoji="1" lang="ja-JP" altLang="en-US" sz="3200" dirty="0"/>
          </a:p>
        </p:txBody>
      </p:sp>
      <p:sp>
        <p:nvSpPr>
          <p:cNvPr id="4" name="テキスト ボックス 3">
            <a:extLst>
              <a:ext uri="{FF2B5EF4-FFF2-40B4-BE49-F238E27FC236}">
                <a16:creationId xmlns:a16="http://schemas.microsoft.com/office/drawing/2014/main" id="{4AE3A9B0-5804-44CF-92C0-CFFB0B01AD1C}"/>
              </a:ext>
            </a:extLst>
          </p:cNvPr>
          <p:cNvSpPr txBox="1"/>
          <p:nvPr/>
        </p:nvSpPr>
        <p:spPr>
          <a:xfrm>
            <a:off x="309222" y="3319917"/>
            <a:ext cx="4802918" cy="2339102"/>
          </a:xfrm>
          <a:prstGeom prst="rect">
            <a:avLst/>
          </a:prstGeom>
          <a:noFill/>
        </p:spPr>
        <p:txBody>
          <a:bodyPr wrap="none" rtlCol="0">
            <a:spAutoFit/>
          </a:bodyPr>
          <a:lstStyle/>
          <a:p>
            <a:r>
              <a:rPr lang="ja-JP" altLang="en-US" sz="3200" dirty="0"/>
              <a:t>核酸には</a:t>
            </a:r>
            <a:r>
              <a:rPr lang="en-US" altLang="ja-JP" sz="3200" dirty="0"/>
              <a:t>DNA</a:t>
            </a:r>
            <a:r>
              <a:rPr lang="ja-JP" altLang="en-US" sz="3200" dirty="0"/>
              <a:t>と</a:t>
            </a:r>
            <a:r>
              <a:rPr lang="en-US" altLang="ja-JP" sz="3200" dirty="0"/>
              <a:t>RNA</a:t>
            </a:r>
            <a:r>
              <a:rPr lang="ja-JP" altLang="en-US" sz="3200" dirty="0"/>
              <a:t>があり、</a:t>
            </a:r>
            <a:endParaRPr lang="en-US" altLang="ja-JP" sz="3200" dirty="0"/>
          </a:p>
          <a:p>
            <a:r>
              <a:rPr lang="ja-JP" altLang="en-US" sz="3200" dirty="0"/>
              <a:t>インフルエンザウイルス、</a:t>
            </a:r>
            <a:endParaRPr lang="en-US" altLang="ja-JP" sz="3200" dirty="0"/>
          </a:p>
          <a:p>
            <a:r>
              <a:rPr lang="ja-JP" altLang="en-US" sz="3200" dirty="0"/>
              <a:t>新型コロナウイルスは</a:t>
            </a:r>
            <a:endParaRPr lang="en-US" altLang="ja-JP" sz="3200" dirty="0"/>
          </a:p>
          <a:p>
            <a:r>
              <a:rPr lang="en-US" altLang="ja-JP" sz="3200" dirty="0"/>
              <a:t>RNA</a:t>
            </a:r>
            <a:r>
              <a:rPr lang="ja-JP" altLang="en-US" sz="3200" dirty="0"/>
              <a:t>ウイルスです。</a:t>
            </a:r>
          </a:p>
          <a:p>
            <a:endParaRPr kumimoji="1" lang="ja-JP" altLang="en-US" dirty="0"/>
          </a:p>
        </p:txBody>
      </p:sp>
      <p:pic>
        <p:nvPicPr>
          <p:cNvPr id="7" name="図 6">
            <a:extLst>
              <a:ext uri="{FF2B5EF4-FFF2-40B4-BE49-F238E27FC236}">
                <a16:creationId xmlns:a16="http://schemas.microsoft.com/office/drawing/2014/main" id="{42B35332-1D50-41E1-A1F1-15CB51A65C85}"/>
              </a:ext>
            </a:extLst>
          </p:cNvPr>
          <p:cNvPicPr>
            <a:picLocks noChangeAspect="1"/>
          </p:cNvPicPr>
          <p:nvPr/>
        </p:nvPicPr>
        <p:blipFill rotWithShape="1">
          <a:blip r:embed="rId5">
            <a:extLst>
              <a:ext uri="{28A0092B-C50C-407E-A947-70E740481C1C}">
                <a14:useLocalDpi xmlns:a14="http://schemas.microsoft.com/office/drawing/2010/main" val="0"/>
              </a:ext>
            </a:extLst>
          </a:blip>
          <a:srcRect l="29638" r="28431" b="6308"/>
          <a:stretch/>
        </p:blipFill>
        <p:spPr>
          <a:xfrm>
            <a:off x="8025982" y="2668761"/>
            <a:ext cx="2694570" cy="2846515"/>
          </a:xfrm>
          <a:prstGeom prst="rect">
            <a:avLst/>
          </a:prstGeom>
          <a:scene3d>
            <a:camera prst="perspectiveHeroicExtremeLeftFacing"/>
            <a:lightRig rig="threePt" dir="t"/>
          </a:scene3d>
        </p:spPr>
      </p:pic>
      <p:sp>
        <p:nvSpPr>
          <p:cNvPr id="10" name="フッター プレースホルダ 5">
            <a:extLst>
              <a:ext uri="{FF2B5EF4-FFF2-40B4-BE49-F238E27FC236}">
                <a16:creationId xmlns:a16="http://schemas.microsoft.com/office/drawing/2014/main" id="{0AA67CEE-6AC7-4FAA-B736-2D8388E7A8BB}"/>
              </a:ext>
            </a:extLst>
          </p:cNvPr>
          <p:cNvSpPr txBox="1">
            <a:spLocks/>
          </p:cNvSpPr>
          <p:nvPr/>
        </p:nvSpPr>
        <p:spPr>
          <a:xfrm>
            <a:off x="9370503" y="6642100"/>
            <a:ext cx="2821497" cy="211382"/>
          </a:xfrm>
          <a:prstGeom prst="rect">
            <a:avLst/>
          </a:prstGeom>
          <a:solidFill>
            <a:schemeClr val="accent2">
              <a:lumMod val="60000"/>
              <a:lumOff val="40000"/>
            </a:schemeClr>
          </a:solidFill>
          <a:ln/>
        </p:spPr>
        <p:txBody>
          <a:bodyPr vert="horz" lIns="91440" tIns="45720" rIns="91440" bIns="45720" rtlCol="0" anchor="ctr"/>
          <a:lstStyle>
            <a:defPPr>
              <a:defRPr lang="en-US"/>
            </a:defPPr>
            <a:lvl1pPr marL="0" algn="r" defTabSz="457200" rtl="0" eaLnBrk="0" latinLnBrk="0" hangingPunct="0">
              <a:defRPr kumimoji="1" lang="en-US" sz="2000" kern="1200" cap="all" baseline="0" dirty="0">
                <a:solidFill>
                  <a:schemeClr val="tx1"/>
                </a:solidFill>
                <a:latin typeface="Times New Roman" panose="02020603050405020304" pitchFamily="18" charset="0"/>
                <a:ea typeface="ＭＳ Ｐゴシック" panose="020B0600070205080204" pitchFamily="50" charset="-128"/>
                <a:cs typeface="+mn-cs"/>
              </a:defRPr>
            </a:lvl1pPr>
            <a:lvl2pPr marL="742950" indent="-28575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2pPr>
            <a:lvl3pPr marL="1143000" indent="-22860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3pPr>
            <a:lvl4pPr marL="1600200" indent="-22860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4pPr>
            <a:lvl5pPr marL="2057400" indent="-22860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5pPr>
            <a:lvl6pPr marL="25146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6pPr>
            <a:lvl7pPr marL="29718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7pPr>
            <a:lvl8pPr marL="34290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8pPr>
            <a:lvl9pPr marL="38862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9pPr>
          </a:lstStyle>
          <a:p>
            <a:pPr algn="l" eaLnBrk="1" hangingPunct="1"/>
            <a:r>
              <a:rPr lang="zh-CN" altLang="en-US" sz="1200" dirty="0"/>
              <a:t>大阪府医師会学校医部会　令和２年５月　</a:t>
            </a:r>
            <a:r>
              <a:rPr lang="zh-CN" altLang="en-US" sz="1200" b="1" dirty="0"/>
              <a:t>　</a:t>
            </a:r>
          </a:p>
        </p:txBody>
      </p:sp>
      <p:pic>
        <p:nvPicPr>
          <p:cNvPr id="6" name="オーディオ 5">
            <a:hlinkClick r:id="" action="ppaction://media"/>
            <a:extLst>
              <a:ext uri="{FF2B5EF4-FFF2-40B4-BE49-F238E27FC236}">
                <a16:creationId xmlns:a16="http://schemas.microsoft.com/office/drawing/2014/main" id="{EE8AF541-31F4-4E5D-9464-0EA66DE13A0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919427213"/>
      </p:ext>
    </p:extLst>
  </p:cSld>
  <p:clrMapOvr>
    <a:masterClrMapping/>
  </p:clrMapOvr>
  <mc:AlternateContent xmlns:mc="http://schemas.openxmlformats.org/markup-compatibility/2006">
    <mc:Choice xmlns:p14="http://schemas.microsoft.com/office/powerpoint/2010/main" Requires="p14">
      <p:transition spd="slow" p14:dur="2000" advTm="25454"/>
    </mc:Choice>
    <mc:Fallback>
      <p:transition spd="slow" advTm="25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FF1A0C43-DD7E-480D-AB21-66FB7CF96A5B}"/>
              </a:ext>
            </a:extLst>
          </p:cNvPr>
          <p:cNvSpPr/>
          <p:nvPr/>
        </p:nvSpPr>
        <p:spPr>
          <a:xfrm>
            <a:off x="341845" y="158619"/>
            <a:ext cx="10477548" cy="769441"/>
          </a:xfrm>
          <a:prstGeom prst="rect">
            <a:avLst/>
          </a:prstGeom>
        </p:spPr>
        <p:txBody>
          <a:bodyPr wrap="none">
            <a:spAutoFit/>
          </a:bodyPr>
          <a:lstStyle/>
          <a:p>
            <a:r>
              <a:rPr lang="ja-JP" altLang="en-US" sz="4400" dirty="0">
                <a:solidFill>
                  <a:srgbClr val="C00000"/>
                </a:solidFill>
              </a:rPr>
              <a:t>コロナウイルスにはいくつか種類があります</a:t>
            </a:r>
          </a:p>
        </p:txBody>
      </p:sp>
      <p:sp>
        <p:nvSpPr>
          <p:cNvPr id="4" name="正方形/長方形 3">
            <a:extLst>
              <a:ext uri="{FF2B5EF4-FFF2-40B4-BE49-F238E27FC236}">
                <a16:creationId xmlns:a16="http://schemas.microsoft.com/office/drawing/2014/main" id="{7C7A9645-44FB-4702-9B10-FA3E6094F4A0}"/>
              </a:ext>
            </a:extLst>
          </p:cNvPr>
          <p:cNvSpPr/>
          <p:nvPr/>
        </p:nvSpPr>
        <p:spPr>
          <a:xfrm>
            <a:off x="453485" y="1196982"/>
            <a:ext cx="10714381" cy="1077218"/>
          </a:xfrm>
          <a:prstGeom prst="rect">
            <a:avLst/>
          </a:prstGeom>
        </p:spPr>
        <p:txBody>
          <a:bodyPr wrap="square">
            <a:spAutoFit/>
          </a:bodyPr>
          <a:lstStyle/>
          <a:p>
            <a:r>
              <a:rPr lang="ja-JP" altLang="en-US" sz="3200" dirty="0"/>
              <a:t>ウイルス粒子のおおきな球状の表面突起が太陽の周りの</a:t>
            </a:r>
            <a:endParaRPr lang="en-US" altLang="ja-JP" sz="3200" dirty="0"/>
          </a:p>
          <a:p>
            <a:r>
              <a:rPr lang="ja-JP" altLang="en-US" sz="3200" dirty="0"/>
              <a:t>コロナ、王冠に似ているのでこの名前が付きました。</a:t>
            </a:r>
          </a:p>
        </p:txBody>
      </p:sp>
      <p:sp>
        <p:nvSpPr>
          <p:cNvPr id="5" name="正方形/長方形 4">
            <a:extLst>
              <a:ext uri="{FF2B5EF4-FFF2-40B4-BE49-F238E27FC236}">
                <a16:creationId xmlns:a16="http://schemas.microsoft.com/office/drawing/2014/main" id="{301E6B6A-8759-4AAC-AA10-41F58D9EF91A}"/>
              </a:ext>
            </a:extLst>
          </p:cNvPr>
          <p:cNvSpPr/>
          <p:nvPr/>
        </p:nvSpPr>
        <p:spPr>
          <a:xfrm>
            <a:off x="453485" y="2543122"/>
            <a:ext cx="10585173" cy="1077218"/>
          </a:xfrm>
          <a:prstGeom prst="rect">
            <a:avLst/>
          </a:prstGeom>
        </p:spPr>
        <p:txBody>
          <a:bodyPr wrap="square">
            <a:spAutoFit/>
          </a:bodyPr>
          <a:lstStyle/>
          <a:p>
            <a:r>
              <a:rPr lang="en-US" altLang="ja-JP" sz="3200" dirty="0"/>
              <a:t>2019</a:t>
            </a:r>
            <a:r>
              <a:rPr lang="ja-JP" altLang="en-US" sz="3200" dirty="0"/>
              <a:t>年</a:t>
            </a:r>
            <a:r>
              <a:rPr lang="en-US" altLang="ja-JP" sz="3200" dirty="0"/>
              <a:t>12</a:t>
            </a:r>
            <a:r>
              <a:rPr lang="ja-JP" altLang="en-US" sz="3200" dirty="0"/>
              <a:t>月に中国で見つかった新しいコロナウイルスの感染が日本だけでなく世界で広がっています</a:t>
            </a:r>
          </a:p>
        </p:txBody>
      </p:sp>
      <p:pic>
        <p:nvPicPr>
          <p:cNvPr id="2" name="図 1">
            <a:extLst>
              <a:ext uri="{FF2B5EF4-FFF2-40B4-BE49-F238E27FC236}">
                <a16:creationId xmlns:a16="http://schemas.microsoft.com/office/drawing/2014/main" id="{5403B50A-A468-4B1E-83BB-88DB7FC017DE}"/>
              </a:ext>
            </a:extLst>
          </p:cNvPr>
          <p:cNvPicPr>
            <a:picLocks noChangeAspect="1"/>
          </p:cNvPicPr>
          <p:nvPr/>
        </p:nvPicPr>
        <p:blipFill>
          <a:blip r:embed="rId5"/>
          <a:stretch>
            <a:fillRect/>
          </a:stretch>
        </p:blipFill>
        <p:spPr>
          <a:xfrm>
            <a:off x="7537820" y="3328105"/>
            <a:ext cx="3012708" cy="2668434"/>
          </a:xfrm>
          <a:prstGeom prst="rect">
            <a:avLst/>
          </a:prstGeom>
        </p:spPr>
      </p:pic>
      <p:sp>
        <p:nvSpPr>
          <p:cNvPr id="8" name="フッター プレースホルダ 5">
            <a:extLst>
              <a:ext uri="{FF2B5EF4-FFF2-40B4-BE49-F238E27FC236}">
                <a16:creationId xmlns:a16="http://schemas.microsoft.com/office/drawing/2014/main" id="{D87468C4-BC65-4052-BB6B-47642B04617E}"/>
              </a:ext>
            </a:extLst>
          </p:cNvPr>
          <p:cNvSpPr txBox="1">
            <a:spLocks/>
          </p:cNvSpPr>
          <p:nvPr/>
        </p:nvSpPr>
        <p:spPr>
          <a:xfrm>
            <a:off x="9370503" y="6642100"/>
            <a:ext cx="2821497" cy="211382"/>
          </a:xfrm>
          <a:prstGeom prst="rect">
            <a:avLst/>
          </a:prstGeom>
          <a:solidFill>
            <a:schemeClr val="accent2">
              <a:lumMod val="60000"/>
              <a:lumOff val="40000"/>
            </a:schemeClr>
          </a:solidFill>
          <a:ln/>
        </p:spPr>
        <p:txBody>
          <a:bodyPr vert="horz" lIns="91440" tIns="45720" rIns="91440" bIns="45720" rtlCol="0" anchor="ctr"/>
          <a:lstStyle>
            <a:defPPr>
              <a:defRPr lang="en-US"/>
            </a:defPPr>
            <a:lvl1pPr marL="0" algn="r" defTabSz="457200" rtl="0" eaLnBrk="0" latinLnBrk="0" hangingPunct="0">
              <a:defRPr kumimoji="1" lang="en-US" sz="2000" kern="1200" cap="all" baseline="0" dirty="0">
                <a:solidFill>
                  <a:schemeClr val="tx1"/>
                </a:solidFill>
                <a:latin typeface="Times New Roman" panose="02020603050405020304" pitchFamily="18" charset="0"/>
                <a:ea typeface="ＭＳ Ｐゴシック" panose="020B0600070205080204" pitchFamily="50" charset="-128"/>
                <a:cs typeface="+mn-cs"/>
              </a:defRPr>
            </a:lvl1pPr>
            <a:lvl2pPr marL="742950" indent="-28575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2pPr>
            <a:lvl3pPr marL="1143000" indent="-22860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3pPr>
            <a:lvl4pPr marL="1600200" indent="-22860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4pPr>
            <a:lvl5pPr marL="2057400" indent="-22860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5pPr>
            <a:lvl6pPr marL="25146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6pPr>
            <a:lvl7pPr marL="29718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7pPr>
            <a:lvl8pPr marL="34290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8pPr>
            <a:lvl9pPr marL="38862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9pPr>
          </a:lstStyle>
          <a:p>
            <a:pPr algn="l" eaLnBrk="1" hangingPunct="1"/>
            <a:r>
              <a:rPr lang="zh-CN" altLang="en-US" sz="1200" dirty="0"/>
              <a:t>大阪府医師会学校医部会　令和２年５月　</a:t>
            </a:r>
            <a:r>
              <a:rPr lang="zh-CN" altLang="en-US" sz="1200" b="1" dirty="0"/>
              <a:t>　</a:t>
            </a:r>
          </a:p>
        </p:txBody>
      </p:sp>
      <p:pic>
        <p:nvPicPr>
          <p:cNvPr id="7" name="オーディオ 6">
            <a:hlinkClick r:id="" action="ppaction://media"/>
            <a:extLst>
              <a:ext uri="{FF2B5EF4-FFF2-40B4-BE49-F238E27FC236}">
                <a16:creationId xmlns:a16="http://schemas.microsoft.com/office/drawing/2014/main" id="{D879781F-F3E6-46B4-83CA-821E483BF50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216816532"/>
      </p:ext>
    </p:extLst>
  </p:cSld>
  <p:clrMapOvr>
    <a:masterClrMapping/>
  </p:clrMapOvr>
  <mc:AlternateContent xmlns:mc="http://schemas.openxmlformats.org/markup-compatibility/2006">
    <mc:Choice xmlns:p14="http://schemas.microsoft.com/office/powerpoint/2010/main" Requires="p14">
      <p:transition spd="slow" p14:dur="2000" advTm="29831"/>
    </mc:Choice>
    <mc:Fallback>
      <p:transition spd="slow" advTm="29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81409C-9B19-4038-91E1-126FB2361683}"/>
              </a:ext>
            </a:extLst>
          </p:cNvPr>
          <p:cNvSpPr>
            <a:spLocks noGrp="1"/>
          </p:cNvSpPr>
          <p:nvPr>
            <p:ph type="title"/>
          </p:nvPr>
        </p:nvSpPr>
        <p:spPr>
          <a:xfrm>
            <a:off x="838200" y="158143"/>
            <a:ext cx="10515600" cy="727025"/>
          </a:xfrm>
        </p:spPr>
        <p:txBody>
          <a:bodyPr>
            <a:normAutofit fontScale="90000"/>
          </a:bodyPr>
          <a:lstStyle/>
          <a:p>
            <a:r>
              <a:rPr kumimoji="1" lang="ja-JP" altLang="en-US" dirty="0"/>
              <a:t>コロナウイルス</a:t>
            </a:r>
            <a:r>
              <a:rPr lang="ja-JP" altLang="en-US" dirty="0"/>
              <a:t>の感染は続いている。</a:t>
            </a:r>
            <a:endParaRPr kumimoji="1" lang="ja-JP" altLang="en-US" dirty="0"/>
          </a:p>
        </p:txBody>
      </p:sp>
      <p:sp>
        <p:nvSpPr>
          <p:cNvPr id="7" name="コンテンツ プレースホルダー 6">
            <a:extLst>
              <a:ext uri="{FF2B5EF4-FFF2-40B4-BE49-F238E27FC236}">
                <a16:creationId xmlns:a16="http://schemas.microsoft.com/office/drawing/2014/main" id="{90CFEB0D-7E6B-48F7-8AE0-FA0940A053A6}"/>
              </a:ext>
            </a:extLst>
          </p:cNvPr>
          <p:cNvSpPr>
            <a:spLocks noGrp="1"/>
          </p:cNvSpPr>
          <p:nvPr>
            <p:ph sz="half" idx="2"/>
          </p:nvPr>
        </p:nvSpPr>
        <p:spPr>
          <a:xfrm>
            <a:off x="98659" y="885168"/>
            <a:ext cx="8881711" cy="4639733"/>
          </a:xfrm>
        </p:spPr>
        <p:txBody>
          <a:bodyPr>
            <a:normAutofit/>
          </a:bodyPr>
          <a:lstStyle/>
          <a:p>
            <a:pPr marL="0" indent="0">
              <a:buNone/>
            </a:pPr>
            <a:r>
              <a:rPr kumimoji="1" lang="ja-JP" altLang="en-US" dirty="0"/>
              <a:t>★</a:t>
            </a:r>
            <a:r>
              <a:rPr kumimoji="1" lang="en-US" altLang="ja-JP" dirty="0"/>
              <a:t>2003</a:t>
            </a:r>
            <a:r>
              <a:rPr kumimoji="1" lang="ja-JP" altLang="en-US" dirty="0"/>
              <a:t>年：</a:t>
            </a:r>
            <a:r>
              <a:rPr kumimoji="1" lang="en-US" altLang="ja-JP" dirty="0"/>
              <a:t>SARS</a:t>
            </a:r>
          </a:p>
          <a:p>
            <a:pPr marL="0" indent="0">
              <a:buNone/>
            </a:pPr>
            <a:r>
              <a:rPr lang="ja-JP" altLang="en-US" dirty="0"/>
              <a:t>　重症急性呼吸器症候群</a:t>
            </a:r>
            <a:endParaRPr lang="en-US" altLang="ja-JP" dirty="0"/>
          </a:p>
          <a:p>
            <a:pPr marL="0" indent="0">
              <a:buNone/>
            </a:pPr>
            <a:r>
              <a:rPr lang="ja-JP" altLang="en-US" dirty="0"/>
              <a:t>　中国を中心に感染拡大約</a:t>
            </a:r>
            <a:r>
              <a:rPr lang="en-US" altLang="ja-JP" dirty="0"/>
              <a:t>8000</a:t>
            </a:r>
            <a:r>
              <a:rPr lang="ja-JP" altLang="en-US" dirty="0"/>
              <a:t>人が感染、約</a:t>
            </a:r>
            <a:r>
              <a:rPr lang="en-US" altLang="ja-JP" dirty="0"/>
              <a:t>800</a:t>
            </a:r>
            <a:r>
              <a:rPr lang="ja-JP" altLang="en-US" dirty="0"/>
              <a:t>人死亡</a:t>
            </a:r>
            <a:endParaRPr lang="en-US" altLang="ja-JP" dirty="0"/>
          </a:p>
          <a:p>
            <a:pPr marL="0" indent="0">
              <a:buNone/>
            </a:pPr>
            <a:r>
              <a:rPr kumimoji="1" lang="ja-JP" altLang="en-US" dirty="0"/>
              <a:t>★</a:t>
            </a:r>
            <a:r>
              <a:rPr kumimoji="1" lang="en-US" altLang="ja-JP" dirty="0"/>
              <a:t>2012</a:t>
            </a:r>
            <a:r>
              <a:rPr kumimoji="1" lang="ja-JP" altLang="en-US" dirty="0"/>
              <a:t>年：</a:t>
            </a:r>
            <a:r>
              <a:rPr kumimoji="1" lang="en-US" altLang="ja-JP" dirty="0"/>
              <a:t>MERS</a:t>
            </a:r>
          </a:p>
          <a:p>
            <a:pPr marL="0" indent="0">
              <a:buNone/>
            </a:pPr>
            <a:r>
              <a:rPr lang="ja-JP" altLang="en-US" dirty="0"/>
              <a:t>　中東呼吸器症候群</a:t>
            </a:r>
            <a:endParaRPr lang="en-US" altLang="ja-JP" dirty="0"/>
          </a:p>
          <a:p>
            <a:pPr marL="0" indent="0">
              <a:buNone/>
            </a:pPr>
            <a:r>
              <a:rPr lang="ja-JP" altLang="en-US" dirty="0"/>
              <a:t>　中東を中心に感染約</a:t>
            </a:r>
            <a:r>
              <a:rPr lang="en-US" altLang="ja-JP" dirty="0"/>
              <a:t>2400</a:t>
            </a:r>
            <a:r>
              <a:rPr lang="ja-JP" altLang="en-US" dirty="0"/>
              <a:t>人が感染、約</a:t>
            </a:r>
            <a:r>
              <a:rPr lang="en-US" altLang="ja-JP" dirty="0"/>
              <a:t>800</a:t>
            </a:r>
            <a:r>
              <a:rPr lang="ja-JP" altLang="en-US" dirty="0"/>
              <a:t>人死亡</a:t>
            </a:r>
            <a:endParaRPr lang="en-US" altLang="ja-JP" dirty="0"/>
          </a:p>
          <a:p>
            <a:pPr marL="0" indent="0">
              <a:buNone/>
            </a:pPr>
            <a:r>
              <a:rPr kumimoji="1" lang="ja-JP" altLang="en-US" dirty="0"/>
              <a:t>★</a:t>
            </a:r>
            <a:r>
              <a:rPr kumimoji="1" lang="en-US" altLang="ja-JP" dirty="0"/>
              <a:t>2019</a:t>
            </a:r>
            <a:r>
              <a:rPr kumimoji="1" lang="ja-JP" altLang="en-US" dirty="0"/>
              <a:t>年：</a:t>
            </a:r>
            <a:r>
              <a:rPr kumimoji="1" lang="en-US" altLang="ja-JP" dirty="0"/>
              <a:t>COVID-19</a:t>
            </a:r>
          </a:p>
          <a:p>
            <a:pPr marL="0" indent="0">
              <a:buNone/>
            </a:pPr>
            <a:r>
              <a:rPr lang="ja-JP" altLang="en-US" dirty="0"/>
              <a:t>　新型コロナウイルス感染症</a:t>
            </a:r>
            <a:endParaRPr lang="en-US" altLang="ja-JP" dirty="0"/>
          </a:p>
          <a:p>
            <a:pPr marL="0" indent="0">
              <a:buNone/>
            </a:pPr>
            <a:r>
              <a:rPr kumimoji="1" lang="ja-JP" altLang="en-US" dirty="0"/>
              <a:t>　世界的パンデミック、現在約</a:t>
            </a:r>
            <a:r>
              <a:rPr lang="en-US" altLang="ja-JP" dirty="0"/>
              <a:t>300</a:t>
            </a:r>
            <a:r>
              <a:rPr kumimoji="1" lang="ja-JP" altLang="en-US" dirty="0"/>
              <a:t>万人が感染、</a:t>
            </a:r>
            <a:r>
              <a:rPr lang="ja-JP" altLang="en-US" dirty="0"/>
              <a:t>約</a:t>
            </a:r>
            <a:r>
              <a:rPr lang="en-US" altLang="ja-JP" dirty="0"/>
              <a:t>20</a:t>
            </a:r>
            <a:r>
              <a:rPr lang="ja-JP" altLang="en-US" dirty="0"/>
              <a:t>万</a:t>
            </a:r>
            <a:r>
              <a:rPr kumimoji="1" lang="ja-JP" altLang="en-US" dirty="0"/>
              <a:t>人死亡、</a:t>
            </a:r>
            <a:r>
              <a:rPr lang="ja-JP" altLang="en-US" dirty="0"/>
              <a:t>現在も感染拡大中</a:t>
            </a:r>
            <a:endParaRPr kumimoji="1" lang="ja-JP" altLang="en-US" dirty="0"/>
          </a:p>
        </p:txBody>
      </p:sp>
      <p:pic>
        <p:nvPicPr>
          <p:cNvPr id="5" name="図 4">
            <a:extLst>
              <a:ext uri="{FF2B5EF4-FFF2-40B4-BE49-F238E27FC236}">
                <a16:creationId xmlns:a16="http://schemas.microsoft.com/office/drawing/2014/main" id="{6DD65B96-365C-404F-A3F2-F8AA6C916B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0981" y="1495678"/>
            <a:ext cx="3118719" cy="2995200"/>
          </a:xfrm>
          <a:prstGeom prst="rect">
            <a:avLst/>
          </a:prstGeom>
        </p:spPr>
      </p:pic>
      <p:sp>
        <p:nvSpPr>
          <p:cNvPr id="8" name="フッター プレースホルダ 5">
            <a:extLst>
              <a:ext uri="{FF2B5EF4-FFF2-40B4-BE49-F238E27FC236}">
                <a16:creationId xmlns:a16="http://schemas.microsoft.com/office/drawing/2014/main" id="{D7A78C22-DBD4-45F6-994C-C26B59135AB2}"/>
              </a:ext>
            </a:extLst>
          </p:cNvPr>
          <p:cNvSpPr txBox="1">
            <a:spLocks/>
          </p:cNvSpPr>
          <p:nvPr/>
        </p:nvSpPr>
        <p:spPr>
          <a:xfrm>
            <a:off x="9370503" y="6642100"/>
            <a:ext cx="2821497" cy="211382"/>
          </a:xfrm>
          <a:prstGeom prst="rect">
            <a:avLst/>
          </a:prstGeom>
          <a:solidFill>
            <a:schemeClr val="accent2">
              <a:lumMod val="60000"/>
              <a:lumOff val="40000"/>
            </a:schemeClr>
          </a:solidFill>
          <a:ln/>
        </p:spPr>
        <p:txBody>
          <a:bodyPr vert="horz" lIns="91440" tIns="45720" rIns="91440" bIns="45720" rtlCol="0" anchor="ctr"/>
          <a:lstStyle>
            <a:defPPr>
              <a:defRPr lang="en-US"/>
            </a:defPPr>
            <a:lvl1pPr marL="0" algn="r" defTabSz="457200" rtl="0" eaLnBrk="0" latinLnBrk="0" hangingPunct="0">
              <a:defRPr kumimoji="1" lang="en-US" sz="2000" kern="1200" cap="all" baseline="0" dirty="0">
                <a:solidFill>
                  <a:schemeClr val="tx1"/>
                </a:solidFill>
                <a:latin typeface="Times New Roman" panose="02020603050405020304" pitchFamily="18" charset="0"/>
                <a:ea typeface="ＭＳ Ｐゴシック" panose="020B0600070205080204" pitchFamily="50" charset="-128"/>
                <a:cs typeface="+mn-cs"/>
              </a:defRPr>
            </a:lvl1pPr>
            <a:lvl2pPr marL="742950" indent="-28575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2pPr>
            <a:lvl3pPr marL="1143000" indent="-22860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3pPr>
            <a:lvl4pPr marL="1600200" indent="-22860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4pPr>
            <a:lvl5pPr marL="2057400" indent="-22860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5pPr>
            <a:lvl6pPr marL="25146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6pPr>
            <a:lvl7pPr marL="29718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7pPr>
            <a:lvl8pPr marL="34290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8pPr>
            <a:lvl9pPr marL="38862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9pPr>
          </a:lstStyle>
          <a:p>
            <a:pPr algn="l" eaLnBrk="1" hangingPunct="1"/>
            <a:r>
              <a:rPr lang="zh-CN" altLang="en-US" sz="1200" dirty="0"/>
              <a:t>大阪府医師会学校医部会　令和２年５月　</a:t>
            </a:r>
            <a:r>
              <a:rPr lang="zh-CN" altLang="en-US" sz="1200" b="1" dirty="0"/>
              <a:t>　</a:t>
            </a:r>
          </a:p>
        </p:txBody>
      </p:sp>
      <p:pic>
        <p:nvPicPr>
          <p:cNvPr id="4" name="オーディオ 3">
            <a:hlinkClick r:id="" action="ppaction://media"/>
            <a:extLst>
              <a:ext uri="{FF2B5EF4-FFF2-40B4-BE49-F238E27FC236}">
                <a16:creationId xmlns:a16="http://schemas.microsoft.com/office/drawing/2014/main" id="{DC3B9F7E-821A-49A0-9C3A-94B9C453A3A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544231986"/>
      </p:ext>
    </p:extLst>
  </p:cSld>
  <p:clrMapOvr>
    <a:masterClrMapping/>
  </p:clrMapOvr>
  <mc:AlternateContent xmlns:mc="http://schemas.openxmlformats.org/markup-compatibility/2006">
    <mc:Choice xmlns:p14="http://schemas.microsoft.com/office/powerpoint/2010/main" Requires="p14">
      <p:transition spd="slow" p14:dur="2000" advTm="63934"/>
    </mc:Choice>
    <mc:Fallback>
      <p:transition spd="slow" advTm="63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A41742-F64D-4C60-8C32-1F75E8A9C1D9}"/>
              </a:ext>
            </a:extLst>
          </p:cNvPr>
          <p:cNvSpPr>
            <a:spLocks noGrp="1"/>
          </p:cNvSpPr>
          <p:nvPr>
            <p:ph type="title"/>
          </p:nvPr>
        </p:nvSpPr>
        <p:spPr>
          <a:xfrm>
            <a:off x="693019" y="153370"/>
            <a:ext cx="10741794" cy="770656"/>
          </a:xfrm>
        </p:spPr>
        <p:txBody>
          <a:bodyPr>
            <a:normAutofit fontScale="90000"/>
          </a:bodyPr>
          <a:lstStyle/>
          <a:p>
            <a:r>
              <a:rPr kumimoji="1" lang="ja-JP" altLang="en-US" dirty="0"/>
              <a:t>コロナウイルスは人から人に感染します</a:t>
            </a:r>
          </a:p>
        </p:txBody>
      </p:sp>
      <p:sp>
        <p:nvSpPr>
          <p:cNvPr id="4" name="テキスト ボックス 3">
            <a:extLst>
              <a:ext uri="{FF2B5EF4-FFF2-40B4-BE49-F238E27FC236}">
                <a16:creationId xmlns:a16="http://schemas.microsoft.com/office/drawing/2014/main" id="{43CA959F-D6C7-420B-B276-C1F6DECF1A40}"/>
              </a:ext>
            </a:extLst>
          </p:cNvPr>
          <p:cNvSpPr txBox="1"/>
          <p:nvPr/>
        </p:nvSpPr>
        <p:spPr>
          <a:xfrm>
            <a:off x="0" y="2351782"/>
            <a:ext cx="6333423" cy="1077218"/>
          </a:xfrm>
          <a:prstGeom prst="rect">
            <a:avLst/>
          </a:prstGeom>
          <a:noFill/>
        </p:spPr>
        <p:txBody>
          <a:bodyPr wrap="square" rtlCol="0">
            <a:spAutoFit/>
          </a:bodyPr>
          <a:lstStyle/>
          <a:p>
            <a:r>
              <a:rPr lang="ja-JP" altLang="en-US" sz="3200" dirty="0"/>
              <a:t>ウイルスが唾、咳、くしゃみにのって</a:t>
            </a:r>
            <a:endParaRPr lang="en-US" altLang="ja-JP" sz="3200" dirty="0"/>
          </a:p>
          <a:p>
            <a:r>
              <a:rPr lang="ja-JP" altLang="en-US" sz="3200" dirty="0"/>
              <a:t>人から人に感染します。（飛沫感染）</a:t>
            </a:r>
            <a:endParaRPr kumimoji="1" lang="ja-JP" altLang="en-US" sz="3200" dirty="0"/>
          </a:p>
        </p:txBody>
      </p:sp>
      <p:sp>
        <p:nvSpPr>
          <p:cNvPr id="8" name="テキスト ボックス 7">
            <a:extLst>
              <a:ext uri="{FF2B5EF4-FFF2-40B4-BE49-F238E27FC236}">
                <a16:creationId xmlns:a16="http://schemas.microsoft.com/office/drawing/2014/main" id="{806A4BFE-3BB3-4028-B783-FC00B1E41F11}"/>
              </a:ext>
            </a:extLst>
          </p:cNvPr>
          <p:cNvSpPr txBox="1"/>
          <p:nvPr/>
        </p:nvSpPr>
        <p:spPr>
          <a:xfrm>
            <a:off x="86627" y="3591034"/>
            <a:ext cx="6333423" cy="1846659"/>
          </a:xfrm>
          <a:prstGeom prst="rect">
            <a:avLst/>
          </a:prstGeom>
          <a:noFill/>
        </p:spPr>
        <p:txBody>
          <a:bodyPr wrap="square" rtlCol="0">
            <a:spAutoFit/>
          </a:bodyPr>
          <a:lstStyle/>
          <a:p>
            <a:r>
              <a:rPr lang="ja-JP" altLang="en-US" sz="3200" dirty="0"/>
              <a:t>手についたウイルスが</a:t>
            </a:r>
            <a:endParaRPr lang="en-US" altLang="ja-JP" sz="3200" dirty="0"/>
          </a:p>
          <a:p>
            <a:r>
              <a:rPr lang="ja-JP" altLang="en-US" sz="3200" dirty="0"/>
              <a:t>ドアやつり革、タオルなどから人に</a:t>
            </a:r>
            <a:endParaRPr lang="en-US" altLang="ja-JP" sz="3200" dirty="0"/>
          </a:p>
          <a:p>
            <a:r>
              <a:rPr lang="ja-JP" altLang="en-US" sz="3200" dirty="0"/>
              <a:t>感染することもあります</a:t>
            </a:r>
            <a:r>
              <a:rPr lang="ja-JP" altLang="en-US" dirty="0"/>
              <a:t>。</a:t>
            </a:r>
            <a:r>
              <a:rPr lang="ja-JP" altLang="en-US" sz="3200" dirty="0"/>
              <a:t>（接触感染）</a:t>
            </a:r>
          </a:p>
          <a:p>
            <a:endParaRPr kumimoji="1" lang="ja-JP" altLang="en-US" dirty="0"/>
          </a:p>
        </p:txBody>
      </p:sp>
      <p:pic>
        <p:nvPicPr>
          <p:cNvPr id="6" name="図 5">
            <a:extLst>
              <a:ext uri="{FF2B5EF4-FFF2-40B4-BE49-F238E27FC236}">
                <a16:creationId xmlns:a16="http://schemas.microsoft.com/office/drawing/2014/main" id="{89E5F7F5-DC20-4780-A4FA-4664E53CC2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6677" y="1058779"/>
            <a:ext cx="5178391" cy="4575217"/>
          </a:xfrm>
          <a:prstGeom prst="rect">
            <a:avLst/>
          </a:prstGeom>
        </p:spPr>
      </p:pic>
      <p:sp>
        <p:nvSpPr>
          <p:cNvPr id="9" name="フッター プレースホルダ 5">
            <a:extLst>
              <a:ext uri="{FF2B5EF4-FFF2-40B4-BE49-F238E27FC236}">
                <a16:creationId xmlns:a16="http://schemas.microsoft.com/office/drawing/2014/main" id="{47CA840C-F02E-4CF1-9CAA-F2EFCAFE302C}"/>
              </a:ext>
            </a:extLst>
          </p:cNvPr>
          <p:cNvSpPr txBox="1">
            <a:spLocks/>
          </p:cNvSpPr>
          <p:nvPr/>
        </p:nvSpPr>
        <p:spPr>
          <a:xfrm>
            <a:off x="9370503" y="6642100"/>
            <a:ext cx="2821497" cy="211382"/>
          </a:xfrm>
          <a:prstGeom prst="rect">
            <a:avLst/>
          </a:prstGeom>
          <a:solidFill>
            <a:schemeClr val="accent2">
              <a:lumMod val="60000"/>
              <a:lumOff val="40000"/>
            </a:schemeClr>
          </a:solidFill>
          <a:ln/>
        </p:spPr>
        <p:txBody>
          <a:bodyPr vert="horz" lIns="91440" tIns="45720" rIns="91440" bIns="45720" rtlCol="0" anchor="ctr"/>
          <a:lstStyle>
            <a:defPPr>
              <a:defRPr lang="en-US"/>
            </a:defPPr>
            <a:lvl1pPr marL="0" algn="r" defTabSz="457200" rtl="0" eaLnBrk="0" latinLnBrk="0" hangingPunct="0">
              <a:defRPr kumimoji="1" lang="en-US" sz="2000" kern="1200" cap="all" baseline="0" dirty="0">
                <a:solidFill>
                  <a:schemeClr val="tx1"/>
                </a:solidFill>
                <a:latin typeface="Times New Roman" panose="02020603050405020304" pitchFamily="18" charset="0"/>
                <a:ea typeface="ＭＳ Ｐゴシック" panose="020B0600070205080204" pitchFamily="50" charset="-128"/>
                <a:cs typeface="+mn-cs"/>
              </a:defRPr>
            </a:lvl1pPr>
            <a:lvl2pPr marL="742950" indent="-28575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2pPr>
            <a:lvl3pPr marL="1143000" indent="-22860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3pPr>
            <a:lvl4pPr marL="1600200" indent="-22860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4pPr>
            <a:lvl5pPr marL="2057400" indent="-22860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5pPr>
            <a:lvl6pPr marL="25146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6pPr>
            <a:lvl7pPr marL="29718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7pPr>
            <a:lvl8pPr marL="34290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8pPr>
            <a:lvl9pPr marL="38862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9pPr>
          </a:lstStyle>
          <a:p>
            <a:pPr algn="l" eaLnBrk="1" hangingPunct="1"/>
            <a:r>
              <a:rPr lang="zh-CN" altLang="en-US" sz="1200" dirty="0"/>
              <a:t>大阪府医師会学校医部会　令和２年５月　</a:t>
            </a:r>
            <a:r>
              <a:rPr lang="zh-CN" altLang="en-US" sz="1200" b="1" dirty="0"/>
              <a:t>　</a:t>
            </a:r>
          </a:p>
        </p:txBody>
      </p:sp>
      <p:pic>
        <p:nvPicPr>
          <p:cNvPr id="5" name="オーディオ 4">
            <a:hlinkClick r:id="" action="ppaction://media"/>
            <a:extLst>
              <a:ext uri="{FF2B5EF4-FFF2-40B4-BE49-F238E27FC236}">
                <a16:creationId xmlns:a16="http://schemas.microsoft.com/office/drawing/2014/main" id="{098A9240-F542-43BD-86DC-D6A2F475D21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935162950"/>
      </p:ext>
    </p:extLst>
  </p:cSld>
  <p:clrMapOvr>
    <a:masterClrMapping/>
  </p:clrMapOvr>
  <mc:AlternateContent xmlns:mc="http://schemas.openxmlformats.org/markup-compatibility/2006">
    <mc:Choice xmlns:p14="http://schemas.microsoft.com/office/powerpoint/2010/main" Requires="p14">
      <p:transition spd="slow" p14:dur="2000" advTm="23843"/>
    </mc:Choice>
    <mc:Fallback>
      <p:transition spd="slow" advTm="23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DE461B-C856-4FC8-B6DC-DF7CC8AE1004}"/>
              </a:ext>
            </a:extLst>
          </p:cNvPr>
          <p:cNvSpPr>
            <a:spLocks noGrp="1"/>
          </p:cNvSpPr>
          <p:nvPr>
            <p:ph type="title"/>
          </p:nvPr>
        </p:nvSpPr>
        <p:spPr>
          <a:xfrm>
            <a:off x="1983606" y="153369"/>
            <a:ext cx="7410651" cy="866909"/>
          </a:xfrm>
        </p:spPr>
        <p:txBody>
          <a:bodyPr/>
          <a:lstStyle/>
          <a:p>
            <a:r>
              <a:rPr kumimoji="1" lang="ja-JP" altLang="en-US" dirty="0"/>
              <a:t>多くの人は軽症です。</a:t>
            </a:r>
          </a:p>
        </p:txBody>
      </p:sp>
      <p:sp>
        <p:nvSpPr>
          <p:cNvPr id="3" name="コンテンツ プレースホルダー 2">
            <a:extLst>
              <a:ext uri="{FF2B5EF4-FFF2-40B4-BE49-F238E27FC236}">
                <a16:creationId xmlns:a16="http://schemas.microsoft.com/office/drawing/2014/main" id="{7CD32E47-042B-4188-8EF2-C10335ADD0A6}"/>
              </a:ext>
            </a:extLst>
          </p:cNvPr>
          <p:cNvSpPr>
            <a:spLocks noGrp="1"/>
          </p:cNvSpPr>
          <p:nvPr>
            <p:ph idx="1"/>
          </p:nvPr>
        </p:nvSpPr>
        <p:spPr>
          <a:xfrm>
            <a:off x="277126" y="1531144"/>
            <a:ext cx="10897804" cy="3795712"/>
          </a:xfrm>
        </p:spPr>
        <p:txBody>
          <a:bodyPr>
            <a:noAutofit/>
          </a:bodyPr>
          <a:lstStyle/>
          <a:p>
            <a:pPr marL="0" indent="0">
              <a:buNone/>
            </a:pPr>
            <a:r>
              <a:rPr kumimoji="1" lang="ja-JP" altLang="en-US" sz="3200" dirty="0"/>
              <a:t>感染した人の８０％は軽症です。</a:t>
            </a:r>
            <a:r>
              <a:rPr lang="ja-JP" altLang="en-US" sz="3200" dirty="0"/>
              <a:t>高熱が出ても</a:t>
            </a:r>
            <a:r>
              <a:rPr lang="en-US" altLang="ja-JP" sz="3200" dirty="0"/>
              <a:t>1</a:t>
            </a:r>
            <a:r>
              <a:rPr lang="ja-JP" altLang="en-US" sz="3200" dirty="0"/>
              <a:t>日で解熱したり、</a:t>
            </a:r>
            <a:r>
              <a:rPr lang="en-US" altLang="ja-JP" sz="3200" dirty="0"/>
              <a:t>38</a:t>
            </a:r>
            <a:r>
              <a:rPr lang="ja-JP" altLang="en-US" sz="3200" dirty="0"/>
              <a:t>度以下の微熱が持続します。</a:t>
            </a:r>
            <a:endParaRPr kumimoji="1" lang="en-US" altLang="ja-JP" sz="3200" dirty="0"/>
          </a:p>
          <a:p>
            <a:pPr marL="0" indent="0">
              <a:buNone/>
            </a:pPr>
            <a:r>
              <a:rPr lang="ja-JP" altLang="en-US" sz="3200" dirty="0"/>
              <a:t>鼻汁、咳、一般的な風邪症状です。</a:t>
            </a:r>
            <a:endParaRPr lang="en-US" altLang="ja-JP" sz="3200" dirty="0"/>
          </a:p>
          <a:p>
            <a:pPr marL="0" indent="0">
              <a:buNone/>
            </a:pPr>
            <a:r>
              <a:rPr kumimoji="1" lang="ja-JP" altLang="en-US" sz="3200" dirty="0"/>
              <a:t>子どもは</a:t>
            </a:r>
            <a:r>
              <a:rPr lang="ja-JP" altLang="en-US" sz="3200" dirty="0"/>
              <a:t>大人</a:t>
            </a:r>
            <a:r>
              <a:rPr kumimoji="1" lang="ja-JP" altLang="en-US" sz="3200" dirty="0"/>
              <a:t>より軽症が多く、</a:t>
            </a:r>
            <a:r>
              <a:rPr lang="ja-JP" altLang="en-US" sz="3200" dirty="0"/>
              <a:t>子どもどうしの感染は少なく、</a:t>
            </a:r>
            <a:endParaRPr lang="en-US" altLang="ja-JP" sz="3200" dirty="0"/>
          </a:p>
          <a:p>
            <a:pPr marL="0" indent="0">
              <a:buNone/>
            </a:pPr>
            <a:r>
              <a:rPr kumimoji="1" lang="ja-JP" altLang="en-US" sz="3200" dirty="0"/>
              <a:t>子どもの感染のほとんどは同居する大人</a:t>
            </a:r>
            <a:r>
              <a:rPr lang="ja-JP" altLang="en-US" sz="3200" dirty="0"/>
              <a:t>からの感染のようです。</a:t>
            </a:r>
            <a:endParaRPr kumimoji="1" lang="ja-JP" altLang="en-US" sz="3200" dirty="0"/>
          </a:p>
        </p:txBody>
      </p:sp>
      <p:sp>
        <p:nvSpPr>
          <p:cNvPr id="6" name="フッター プレースホルダ 5">
            <a:extLst>
              <a:ext uri="{FF2B5EF4-FFF2-40B4-BE49-F238E27FC236}">
                <a16:creationId xmlns:a16="http://schemas.microsoft.com/office/drawing/2014/main" id="{7AB6F751-D08B-4D1D-987E-E6C1EB551685}"/>
              </a:ext>
            </a:extLst>
          </p:cNvPr>
          <p:cNvSpPr txBox="1">
            <a:spLocks/>
          </p:cNvSpPr>
          <p:nvPr/>
        </p:nvSpPr>
        <p:spPr>
          <a:xfrm>
            <a:off x="9370503" y="6642100"/>
            <a:ext cx="2821497" cy="211382"/>
          </a:xfrm>
          <a:prstGeom prst="rect">
            <a:avLst/>
          </a:prstGeom>
          <a:solidFill>
            <a:schemeClr val="accent2">
              <a:lumMod val="60000"/>
              <a:lumOff val="40000"/>
            </a:schemeClr>
          </a:solidFill>
          <a:ln/>
        </p:spPr>
        <p:txBody>
          <a:bodyPr vert="horz" lIns="91440" tIns="45720" rIns="91440" bIns="45720" rtlCol="0" anchor="ctr"/>
          <a:lstStyle>
            <a:defPPr>
              <a:defRPr lang="en-US"/>
            </a:defPPr>
            <a:lvl1pPr marL="0" algn="r" defTabSz="457200" rtl="0" eaLnBrk="0" latinLnBrk="0" hangingPunct="0">
              <a:defRPr kumimoji="1" lang="en-US" sz="2000" kern="1200" cap="all" baseline="0" dirty="0">
                <a:solidFill>
                  <a:schemeClr val="tx1"/>
                </a:solidFill>
                <a:latin typeface="Times New Roman" panose="02020603050405020304" pitchFamily="18" charset="0"/>
                <a:ea typeface="ＭＳ Ｐゴシック" panose="020B0600070205080204" pitchFamily="50" charset="-128"/>
                <a:cs typeface="+mn-cs"/>
              </a:defRPr>
            </a:lvl1pPr>
            <a:lvl2pPr marL="742950" indent="-28575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2pPr>
            <a:lvl3pPr marL="1143000" indent="-22860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3pPr>
            <a:lvl4pPr marL="1600200" indent="-22860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4pPr>
            <a:lvl5pPr marL="2057400" indent="-22860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5pPr>
            <a:lvl6pPr marL="25146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6pPr>
            <a:lvl7pPr marL="29718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7pPr>
            <a:lvl8pPr marL="34290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8pPr>
            <a:lvl9pPr marL="38862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9pPr>
          </a:lstStyle>
          <a:p>
            <a:pPr algn="l" eaLnBrk="1" hangingPunct="1"/>
            <a:r>
              <a:rPr lang="zh-CN" altLang="en-US" sz="1200" dirty="0"/>
              <a:t>大阪府医師会学校医部会　令和２年５月　</a:t>
            </a:r>
            <a:r>
              <a:rPr lang="zh-CN" altLang="en-US" sz="1200" b="1" dirty="0"/>
              <a:t>　</a:t>
            </a:r>
          </a:p>
        </p:txBody>
      </p:sp>
      <p:pic>
        <p:nvPicPr>
          <p:cNvPr id="5" name="オーディオ 4">
            <a:hlinkClick r:id="" action="ppaction://media"/>
            <a:extLst>
              <a:ext uri="{FF2B5EF4-FFF2-40B4-BE49-F238E27FC236}">
                <a16:creationId xmlns:a16="http://schemas.microsoft.com/office/drawing/2014/main" id="{6D9585C7-C8C5-4DFB-80E7-4731141CB73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673609923"/>
      </p:ext>
    </p:extLst>
  </p:cSld>
  <p:clrMapOvr>
    <a:masterClrMapping/>
  </p:clrMapOvr>
  <mc:AlternateContent xmlns:mc="http://schemas.openxmlformats.org/markup-compatibility/2006">
    <mc:Choice xmlns:p14="http://schemas.microsoft.com/office/powerpoint/2010/main" Requires="p14">
      <p:transition spd="slow" p14:dur="2000" advTm="32012"/>
    </mc:Choice>
    <mc:Fallback>
      <p:transition spd="slow" advTm="32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0BEAE1-01EB-4947-A587-1A0788CF0403}"/>
              </a:ext>
            </a:extLst>
          </p:cNvPr>
          <p:cNvSpPr>
            <a:spLocks noGrp="1"/>
          </p:cNvSpPr>
          <p:nvPr>
            <p:ph type="title"/>
          </p:nvPr>
        </p:nvSpPr>
        <p:spPr>
          <a:xfrm>
            <a:off x="2224238" y="114869"/>
            <a:ext cx="6862011" cy="770655"/>
          </a:xfrm>
        </p:spPr>
        <p:txBody>
          <a:bodyPr>
            <a:normAutofit fontScale="90000"/>
          </a:bodyPr>
          <a:lstStyle/>
          <a:p>
            <a:r>
              <a:rPr kumimoji="1" lang="ja-JP" altLang="en-US" dirty="0"/>
              <a:t>重症になる人もいます</a:t>
            </a:r>
          </a:p>
        </p:txBody>
      </p:sp>
      <p:sp>
        <p:nvSpPr>
          <p:cNvPr id="3" name="コンテンツ プレースホルダー 2">
            <a:extLst>
              <a:ext uri="{FF2B5EF4-FFF2-40B4-BE49-F238E27FC236}">
                <a16:creationId xmlns:a16="http://schemas.microsoft.com/office/drawing/2014/main" id="{7976A3AF-E29F-4123-9B90-775627CB7754}"/>
              </a:ext>
            </a:extLst>
          </p:cNvPr>
          <p:cNvSpPr>
            <a:spLocks noGrp="1"/>
          </p:cNvSpPr>
          <p:nvPr>
            <p:ph idx="1"/>
          </p:nvPr>
        </p:nvSpPr>
        <p:spPr>
          <a:xfrm>
            <a:off x="810127" y="1099686"/>
            <a:ext cx="9229023" cy="4658627"/>
          </a:xfrm>
        </p:spPr>
        <p:txBody>
          <a:bodyPr>
            <a:normAutofit fontScale="92500" lnSpcReduction="20000"/>
          </a:bodyPr>
          <a:lstStyle/>
          <a:p>
            <a:pPr marL="0" indent="0">
              <a:buNone/>
            </a:pPr>
            <a:endParaRPr lang="en-US" altLang="ja-JP" sz="2800" dirty="0"/>
          </a:p>
          <a:p>
            <a:pPr marL="0" indent="0">
              <a:buNone/>
            </a:pPr>
            <a:r>
              <a:rPr lang="ja-JP" altLang="en-US" sz="3000" dirty="0"/>
              <a:t>心臓や肺に基礎疾患を持つ高齢者が重症になります。</a:t>
            </a:r>
            <a:endParaRPr lang="en-US" altLang="ja-JP" sz="3000" dirty="0"/>
          </a:p>
          <a:p>
            <a:pPr marL="0" indent="0">
              <a:buNone/>
            </a:pPr>
            <a:r>
              <a:rPr lang="ja-JP" altLang="en-US" sz="3000" dirty="0"/>
              <a:t>また喫煙はハイリスクになります。</a:t>
            </a:r>
            <a:endParaRPr lang="en-US" altLang="ja-JP" sz="3000" dirty="0"/>
          </a:p>
          <a:p>
            <a:pPr marL="0" indent="0">
              <a:buNone/>
            </a:pPr>
            <a:r>
              <a:rPr lang="ja-JP" altLang="en-US" sz="3000" dirty="0"/>
              <a:t>高熱、または微熱が持続し、呼吸困難になります。</a:t>
            </a:r>
            <a:endParaRPr lang="en-US" altLang="ja-JP" sz="3000" dirty="0"/>
          </a:p>
          <a:p>
            <a:pPr marL="0" indent="0">
              <a:buNone/>
            </a:pPr>
            <a:r>
              <a:rPr lang="ja-JP" altLang="en-US" sz="3000" dirty="0"/>
              <a:t>進行が早く、入院治療が必要になります。</a:t>
            </a:r>
            <a:endParaRPr lang="en-US" altLang="ja-JP" sz="3000" dirty="0"/>
          </a:p>
          <a:p>
            <a:pPr marL="0" indent="0">
              <a:buNone/>
            </a:pPr>
            <a:r>
              <a:rPr lang="ja-JP" altLang="en-US" sz="3000" dirty="0"/>
              <a:t>短期間で死亡に至るケースがあります。</a:t>
            </a:r>
            <a:endParaRPr lang="en-US" altLang="ja-JP" sz="3000" dirty="0"/>
          </a:p>
          <a:p>
            <a:pPr marL="0" indent="0">
              <a:buNone/>
            </a:pPr>
            <a:r>
              <a:rPr lang="ja-JP" altLang="en-US" sz="3000" dirty="0"/>
              <a:t>薬は開発中で、効果は未定です。</a:t>
            </a:r>
            <a:endParaRPr lang="en-US" altLang="ja-JP" sz="3000" dirty="0"/>
          </a:p>
          <a:p>
            <a:pPr marL="0" indent="0">
              <a:buNone/>
            </a:pPr>
            <a:r>
              <a:rPr lang="ja-JP" altLang="en-US" sz="3000" dirty="0"/>
              <a:t>ワクチンは開発中で、普及までに時間がかかります。</a:t>
            </a:r>
            <a:endParaRPr lang="en-US" altLang="ja-JP" sz="3000" dirty="0"/>
          </a:p>
          <a:p>
            <a:pPr marL="0" indent="0">
              <a:buNone/>
            </a:pPr>
            <a:endParaRPr kumimoji="1" lang="en-US" altLang="ja-JP" sz="2800" dirty="0"/>
          </a:p>
          <a:p>
            <a:pPr marL="0" indent="0">
              <a:buNone/>
            </a:pPr>
            <a:endParaRPr kumimoji="1" lang="en-US" altLang="ja-JP" dirty="0"/>
          </a:p>
        </p:txBody>
      </p:sp>
      <p:sp>
        <p:nvSpPr>
          <p:cNvPr id="6" name="フッター プレースホルダ 5">
            <a:extLst>
              <a:ext uri="{FF2B5EF4-FFF2-40B4-BE49-F238E27FC236}">
                <a16:creationId xmlns:a16="http://schemas.microsoft.com/office/drawing/2014/main" id="{526DC1C5-2580-40B7-AB37-91C196573F50}"/>
              </a:ext>
            </a:extLst>
          </p:cNvPr>
          <p:cNvSpPr txBox="1">
            <a:spLocks/>
          </p:cNvSpPr>
          <p:nvPr/>
        </p:nvSpPr>
        <p:spPr>
          <a:xfrm>
            <a:off x="9370503" y="6642100"/>
            <a:ext cx="2821497" cy="211382"/>
          </a:xfrm>
          <a:prstGeom prst="rect">
            <a:avLst/>
          </a:prstGeom>
          <a:solidFill>
            <a:schemeClr val="accent2">
              <a:lumMod val="60000"/>
              <a:lumOff val="40000"/>
            </a:schemeClr>
          </a:solidFill>
          <a:ln/>
        </p:spPr>
        <p:txBody>
          <a:bodyPr vert="horz" lIns="91440" tIns="45720" rIns="91440" bIns="45720" rtlCol="0" anchor="ctr"/>
          <a:lstStyle>
            <a:defPPr>
              <a:defRPr lang="en-US"/>
            </a:defPPr>
            <a:lvl1pPr marL="0" algn="r" defTabSz="457200" rtl="0" eaLnBrk="0" latinLnBrk="0" hangingPunct="0">
              <a:defRPr kumimoji="1" lang="en-US" sz="2000" kern="1200" cap="all" baseline="0" dirty="0">
                <a:solidFill>
                  <a:schemeClr val="tx1"/>
                </a:solidFill>
                <a:latin typeface="Times New Roman" panose="02020603050405020304" pitchFamily="18" charset="0"/>
                <a:ea typeface="ＭＳ Ｐゴシック" panose="020B0600070205080204" pitchFamily="50" charset="-128"/>
                <a:cs typeface="+mn-cs"/>
              </a:defRPr>
            </a:lvl1pPr>
            <a:lvl2pPr marL="742950" indent="-28575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2pPr>
            <a:lvl3pPr marL="1143000" indent="-22860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3pPr>
            <a:lvl4pPr marL="1600200" indent="-22860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4pPr>
            <a:lvl5pPr marL="2057400" indent="-22860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5pPr>
            <a:lvl6pPr marL="25146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6pPr>
            <a:lvl7pPr marL="29718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7pPr>
            <a:lvl8pPr marL="34290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8pPr>
            <a:lvl9pPr marL="38862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9pPr>
          </a:lstStyle>
          <a:p>
            <a:pPr algn="l" eaLnBrk="1" hangingPunct="1"/>
            <a:r>
              <a:rPr lang="zh-CN" altLang="en-US" sz="1200" dirty="0"/>
              <a:t>大阪府医師会学校医部会　令和２年５月　</a:t>
            </a:r>
            <a:r>
              <a:rPr lang="zh-CN" altLang="en-US" sz="1200" b="1" dirty="0"/>
              <a:t>　</a:t>
            </a:r>
          </a:p>
        </p:txBody>
      </p:sp>
      <p:pic>
        <p:nvPicPr>
          <p:cNvPr id="5" name="オーディオ 4">
            <a:hlinkClick r:id="" action="ppaction://media"/>
            <a:extLst>
              <a:ext uri="{FF2B5EF4-FFF2-40B4-BE49-F238E27FC236}">
                <a16:creationId xmlns:a16="http://schemas.microsoft.com/office/drawing/2014/main" id="{D414885C-6DE7-4C56-88FA-CACA9BD3570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934630112"/>
      </p:ext>
    </p:extLst>
  </p:cSld>
  <p:clrMapOvr>
    <a:masterClrMapping/>
  </p:clrMapOvr>
  <mc:AlternateContent xmlns:mc="http://schemas.openxmlformats.org/markup-compatibility/2006">
    <mc:Choice xmlns:p14="http://schemas.microsoft.com/office/powerpoint/2010/main" Requires="p14">
      <p:transition spd="slow" p14:dur="2000" advTm="46562"/>
    </mc:Choice>
    <mc:Fallback>
      <p:transition spd="slow" advTm="46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001062-F2D2-4068-BA52-9CA64C89FDEF}"/>
              </a:ext>
            </a:extLst>
          </p:cNvPr>
          <p:cNvSpPr>
            <a:spLocks noGrp="1"/>
          </p:cNvSpPr>
          <p:nvPr>
            <p:ph type="title" idx="4294967295"/>
          </p:nvPr>
        </p:nvSpPr>
        <p:spPr>
          <a:xfrm>
            <a:off x="293570" y="192505"/>
            <a:ext cx="8797490" cy="972153"/>
          </a:xfrm>
        </p:spPr>
        <p:txBody>
          <a:bodyPr>
            <a:normAutofit fontScale="90000"/>
          </a:bodyPr>
          <a:lstStyle/>
          <a:p>
            <a:r>
              <a:rPr kumimoji="1" lang="ja-JP" altLang="en-US" dirty="0"/>
              <a:t>自分、友人、みんなを</a:t>
            </a:r>
            <a:r>
              <a:rPr lang="ja-JP" altLang="en-US" dirty="0"/>
              <a:t>守る</a:t>
            </a:r>
            <a:r>
              <a:rPr kumimoji="1" lang="ja-JP" altLang="en-US" dirty="0"/>
              <a:t>ために</a:t>
            </a:r>
          </a:p>
        </p:txBody>
      </p:sp>
      <p:sp>
        <p:nvSpPr>
          <p:cNvPr id="3" name="コンテンツ プレースホルダー 2">
            <a:extLst>
              <a:ext uri="{FF2B5EF4-FFF2-40B4-BE49-F238E27FC236}">
                <a16:creationId xmlns:a16="http://schemas.microsoft.com/office/drawing/2014/main" id="{9D125874-48BB-4F1A-9260-9B2C5E13D5CE}"/>
              </a:ext>
            </a:extLst>
          </p:cNvPr>
          <p:cNvSpPr>
            <a:spLocks noGrp="1"/>
          </p:cNvSpPr>
          <p:nvPr>
            <p:ph idx="4294967295"/>
          </p:nvPr>
        </p:nvSpPr>
        <p:spPr>
          <a:xfrm>
            <a:off x="0" y="1552969"/>
            <a:ext cx="11415563" cy="4016342"/>
          </a:xfrm>
        </p:spPr>
        <p:txBody>
          <a:bodyPr>
            <a:normAutofit/>
          </a:bodyPr>
          <a:lstStyle/>
          <a:p>
            <a:pPr marL="0" indent="0">
              <a:buNone/>
            </a:pPr>
            <a:r>
              <a:rPr lang="ja-JP" altLang="en-US"/>
              <a:t>　　</a:t>
            </a:r>
            <a:r>
              <a:rPr lang="ja-JP" altLang="en-US" sz="3200"/>
              <a:t>国は</a:t>
            </a:r>
            <a:r>
              <a:rPr kumimoji="1" lang="ja-JP" altLang="en-US" sz="3000"/>
              <a:t>緊急事態宣言</a:t>
            </a:r>
            <a:r>
              <a:rPr lang="ja-JP" altLang="en-US" sz="3000"/>
              <a:t>を出し</a:t>
            </a:r>
            <a:r>
              <a:rPr kumimoji="1" lang="ja-JP" altLang="en-US" sz="3000"/>
              <a:t>ました</a:t>
            </a:r>
            <a:r>
              <a:rPr kumimoji="1" lang="ja-JP" altLang="en-US" sz="3000" dirty="0"/>
              <a:t>。</a:t>
            </a:r>
            <a:endParaRPr kumimoji="1" lang="en-US" altLang="ja-JP" sz="3000" dirty="0"/>
          </a:p>
          <a:p>
            <a:pPr marL="0" indent="0">
              <a:buNone/>
            </a:pPr>
            <a:r>
              <a:rPr kumimoji="1" lang="ja-JP" altLang="en-US" sz="3000" dirty="0"/>
              <a:t>　インフルエンザが流行した時の学級閉鎖、学年閉鎖、学校休業</a:t>
            </a:r>
            <a:endParaRPr kumimoji="1" lang="en-US" altLang="ja-JP" sz="3000" dirty="0"/>
          </a:p>
          <a:p>
            <a:pPr marL="0" indent="0">
              <a:buNone/>
            </a:pPr>
            <a:r>
              <a:rPr lang="ja-JP" altLang="en-US" sz="3000" dirty="0"/>
              <a:t>　も同じことですが、社会全体で家に居るように要請されました。</a:t>
            </a:r>
            <a:endParaRPr lang="en-US" altLang="ja-JP" sz="3000" dirty="0"/>
          </a:p>
          <a:p>
            <a:pPr marL="0" indent="0">
              <a:buNone/>
            </a:pPr>
            <a:r>
              <a:rPr lang="ja-JP" altLang="en-US" sz="3000" dirty="0"/>
              <a:t>　毎日の生活を支える仕事以外は自粛も要請されました。</a:t>
            </a:r>
            <a:endParaRPr lang="en-US" altLang="ja-JP" sz="3000" dirty="0"/>
          </a:p>
          <a:p>
            <a:pPr marL="0" indent="0">
              <a:buNone/>
            </a:pPr>
            <a:r>
              <a:rPr kumimoji="1" lang="ja-JP" altLang="en-US" sz="3000" dirty="0"/>
              <a:t>　学校の行事も中止になり、みんなで一緒にする活動は縮小を指示</a:t>
            </a:r>
            <a:endParaRPr kumimoji="1" lang="en-US" altLang="ja-JP" sz="3000" dirty="0"/>
          </a:p>
          <a:p>
            <a:pPr marL="0" indent="0">
              <a:buNone/>
            </a:pPr>
            <a:r>
              <a:rPr lang="ja-JP" altLang="en-US" sz="3000" dirty="0"/>
              <a:t>　されます。</a:t>
            </a:r>
            <a:endParaRPr kumimoji="1" lang="ja-JP" altLang="en-US" sz="3000" dirty="0"/>
          </a:p>
        </p:txBody>
      </p:sp>
      <p:pic>
        <p:nvPicPr>
          <p:cNvPr id="7" name="図 6">
            <a:extLst>
              <a:ext uri="{FF2B5EF4-FFF2-40B4-BE49-F238E27FC236}">
                <a16:creationId xmlns:a16="http://schemas.microsoft.com/office/drawing/2014/main" id="{7AEC4E23-80C2-48B4-BA08-E26B805163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5829" y="108505"/>
            <a:ext cx="2083871" cy="1959409"/>
          </a:xfrm>
          <a:prstGeom prst="rect">
            <a:avLst/>
          </a:prstGeom>
        </p:spPr>
      </p:pic>
      <p:sp>
        <p:nvSpPr>
          <p:cNvPr id="8" name="フッター プレースホルダ 5">
            <a:extLst>
              <a:ext uri="{FF2B5EF4-FFF2-40B4-BE49-F238E27FC236}">
                <a16:creationId xmlns:a16="http://schemas.microsoft.com/office/drawing/2014/main" id="{2DA6C98B-17C7-4746-99E7-6018B423FBBB}"/>
              </a:ext>
            </a:extLst>
          </p:cNvPr>
          <p:cNvSpPr txBox="1">
            <a:spLocks/>
          </p:cNvSpPr>
          <p:nvPr/>
        </p:nvSpPr>
        <p:spPr>
          <a:xfrm>
            <a:off x="9370503" y="6642100"/>
            <a:ext cx="2821497" cy="211382"/>
          </a:xfrm>
          <a:prstGeom prst="rect">
            <a:avLst/>
          </a:prstGeom>
          <a:solidFill>
            <a:schemeClr val="accent2">
              <a:lumMod val="60000"/>
              <a:lumOff val="40000"/>
            </a:schemeClr>
          </a:solidFill>
          <a:ln/>
        </p:spPr>
        <p:txBody>
          <a:bodyPr vert="horz" lIns="91440" tIns="45720" rIns="91440" bIns="45720" rtlCol="0" anchor="ctr"/>
          <a:lstStyle>
            <a:defPPr>
              <a:defRPr lang="en-US"/>
            </a:defPPr>
            <a:lvl1pPr marL="0" algn="r" defTabSz="457200" rtl="0" eaLnBrk="0" latinLnBrk="0" hangingPunct="0">
              <a:defRPr kumimoji="1" lang="en-US" sz="2000" kern="1200" cap="all" baseline="0" dirty="0">
                <a:solidFill>
                  <a:schemeClr val="tx1"/>
                </a:solidFill>
                <a:latin typeface="Times New Roman" panose="02020603050405020304" pitchFamily="18" charset="0"/>
                <a:ea typeface="ＭＳ Ｐゴシック" panose="020B0600070205080204" pitchFamily="50" charset="-128"/>
                <a:cs typeface="+mn-cs"/>
              </a:defRPr>
            </a:lvl1pPr>
            <a:lvl2pPr marL="742950" indent="-28575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2pPr>
            <a:lvl3pPr marL="1143000" indent="-22860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3pPr>
            <a:lvl4pPr marL="1600200" indent="-22860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4pPr>
            <a:lvl5pPr marL="2057400" indent="-228600" algn="l" defTabSz="457200" rtl="0" eaLnBrk="0" latinLnBrk="0" hangingPunct="0">
              <a:defRPr kumimoji="1" sz="2000" kern="1200">
                <a:solidFill>
                  <a:schemeClr val="tx1"/>
                </a:solidFill>
                <a:latin typeface="Times New Roman" panose="02020603050405020304" pitchFamily="18" charset="0"/>
                <a:ea typeface="ＭＳ Ｐゴシック" panose="020B0600070205080204" pitchFamily="50" charset="-128"/>
                <a:cs typeface="+mn-cs"/>
              </a:defRPr>
            </a:lvl5pPr>
            <a:lvl6pPr marL="25146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6pPr>
            <a:lvl7pPr marL="29718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7pPr>
            <a:lvl8pPr marL="34290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8pPr>
            <a:lvl9pPr marL="3886200" indent="-228600" algn="l" defTabSz="457200" rtl="0" eaLnBrk="0" fontAlgn="base" latinLnBrk="0"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9pPr>
          </a:lstStyle>
          <a:p>
            <a:pPr algn="l" eaLnBrk="1" hangingPunct="1"/>
            <a:r>
              <a:rPr lang="zh-CN" altLang="en-US" sz="1200" dirty="0"/>
              <a:t>大阪府医師会学校医部会　令和２年５月　</a:t>
            </a:r>
            <a:r>
              <a:rPr lang="zh-CN" altLang="en-US" sz="1200" b="1" dirty="0"/>
              <a:t>　</a:t>
            </a:r>
          </a:p>
        </p:txBody>
      </p:sp>
      <p:pic>
        <p:nvPicPr>
          <p:cNvPr id="5" name="オーディオ 4">
            <a:hlinkClick r:id="" action="ppaction://media"/>
            <a:extLst>
              <a:ext uri="{FF2B5EF4-FFF2-40B4-BE49-F238E27FC236}">
                <a16:creationId xmlns:a16="http://schemas.microsoft.com/office/drawing/2014/main" id="{5BC9F911-7268-4ED2-A92C-F92A3E008BD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886370689"/>
      </p:ext>
    </p:extLst>
  </p:cSld>
  <p:clrMapOvr>
    <a:masterClrMapping/>
  </p:clrMapOvr>
  <mc:AlternateContent xmlns:mc="http://schemas.openxmlformats.org/markup-compatibility/2006">
    <mc:Choice xmlns:p14="http://schemas.microsoft.com/office/powerpoint/2010/main" Requires="p14">
      <p:transition spd="slow" p14:dur="2000" advTm="40746"/>
    </mc:Choice>
    <mc:Fallback>
      <p:transition spd="slow" advTm="40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2.3"/>
</p:tagLst>
</file>

<file path=ppt/tags/tag10.xml><?xml version="1.0" encoding="utf-8"?>
<p:tagLst xmlns:a="http://schemas.openxmlformats.org/drawingml/2006/main" xmlns:r="http://schemas.openxmlformats.org/officeDocument/2006/relationships" xmlns:p="http://schemas.openxmlformats.org/presentationml/2006/main">
  <p:tag name="TIMING" val="|4.2|6|2.9|4.4|2.7|2.7|3.7"/>
</p:tagLst>
</file>

<file path=ppt/tags/tag11.xml><?xml version="1.0" encoding="utf-8"?>
<p:tagLst xmlns:a="http://schemas.openxmlformats.org/drawingml/2006/main" xmlns:r="http://schemas.openxmlformats.org/officeDocument/2006/relationships" xmlns:p="http://schemas.openxmlformats.org/presentationml/2006/main">
  <p:tag name="TIMING" val="|2.6|7.6|4.7|5.9|4.5|2.8|2.6"/>
</p:tagLst>
</file>

<file path=ppt/tags/tag2.xml><?xml version="1.0" encoding="utf-8"?>
<p:tagLst xmlns:a="http://schemas.openxmlformats.org/drawingml/2006/main" xmlns:r="http://schemas.openxmlformats.org/officeDocument/2006/relationships" xmlns:p="http://schemas.openxmlformats.org/presentationml/2006/main">
  <p:tag name="TIMING" val="|2.8|8.6|7.8"/>
</p:tagLst>
</file>

<file path=ppt/tags/tag3.xml><?xml version="1.0" encoding="utf-8"?>
<p:tagLst xmlns:a="http://schemas.openxmlformats.org/drawingml/2006/main" xmlns:r="http://schemas.openxmlformats.org/officeDocument/2006/relationships" xmlns:p="http://schemas.openxmlformats.org/presentationml/2006/main">
  <p:tag name="TIMING" val="|3.9|9.5|9.1"/>
</p:tagLst>
</file>

<file path=ppt/tags/tag4.xml><?xml version="1.0" encoding="utf-8"?>
<p:tagLst xmlns:a="http://schemas.openxmlformats.org/drawingml/2006/main" xmlns:r="http://schemas.openxmlformats.org/officeDocument/2006/relationships" xmlns:p="http://schemas.openxmlformats.org/presentationml/2006/main">
  <p:tag name="TIMING" val="|1.6|6.9|6.4|2.8|3.5|3.5|5.8|6|5.6"/>
</p:tagLst>
</file>

<file path=ppt/tags/tag5.xml><?xml version="1.0" encoding="utf-8"?>
<p:tagLst xmlns:a="http://schemas.openxmlformats.org/drawingml/2006/main" xmlns:r="http://schemas.openxmlformats.org/officeDocument/2006/relationships" xmlns:p="http://schemas.openxmlformats.org/presentationml/2006/main">
  <p:tag name="TIMING" val="|2.4|6.9|8.1"/>
</p:tagLst>
</file>

<file path=ppt/tags/tag6.xml><?xml version="1.0" encoding="utf-8"?>
<p:tagLst xmlns:a="http://schemas.openxmlformats.org/drawingml/2006/main" xmlns:r="http://schemas.openxmlformats.org/officeDocument/2006/relationships" xmlns:p="http://schemas.openxmlformats.org/presentationml/2006/main">
  <p:tag name="TIMING" val="|2.7|10.2|4.5|3.3"/>
</p:tagLst>
</file>

<file path=ppt/tags/tag7.xml><?xml version="1.0" encoding="utf-8"?>
<p:tagLst xmlns:a="http://schemas.openxmlformats.org/drawingml/2006/main" xmlns:r="http://schemas.openxmlformats.org/officeDocument/2006/relationships" xmlns:p="http://schemas.openxmlformats.org/presentationml/2006/main">
  <p:tag name="TIMING" val="|5|5.5|3.1|6.4|3.2|4.4|10.5"/>
</p:tagLst>
</file>

<file path=ppt/tags/tag8.xml><?xml version="1.0" encoding="utf-8"?>
<p:tagLst xmlns:a="http://schemas.openxmlformats.org/drawingml/2006/main" xmlns:r="http://schemas.openxmlformats.org/officeDocument/2006/relationships" xmlns:p="http://schemas.openxmlformats.org/presentationml/2006/main">
  <p:tag name="TIMING" val="|2.3|3.6|6.4|4.6|5.8|6"/>
</p:tagLst>
</file>

<file path=ppt/tags/tag9.xml><?xml version="1.0" encoding="utf-8"?>
<p:tagLst xmlns:a="http://schemas.openxmlformats.org/drawingml/2006/main" xmlns:r="http://schemas.openxmlformats.org/officeDocument/2006/relationships" xmlns:p="http://schemas.openxmlformats.org/presentationml/2006/main">
  <p:tag name="TIMING" val="|4.9|5.9|7|6.7"/>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メイン イベント">
  <a:themeElements>
    <a:clrScheme name="メイン イベント">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メイン イベント">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メイン イベント">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emplate>TM04033927[[fn=メイン イベント]]</Template>
  <TotalTime>620</TotalTime>
  <Words>850</Words>
  <Application>Microsoft Office PowerPoint</Application>
  <PresentationFormat>ワイド画面</PresentationFormat>
  <Paragraphs>88</Paragraphs>
  <Slides>13</Slides>
  <Notes>0</Notes>
  <HiddenSlides>0</HiddenSlides>
  <MMClips>13</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13</vt:i4>
      </vt:variant>
    </vt:vector>
  </HeadingPairs>
  <TitlesOfParts>
    <vt:vector size="17" baseType="lpstr">
      <vt:lpstr>Arial</vt:lpstr>
      <vt:lpstr>Impact</vt:lpstr>
      <vt:lpstr>Times New Roman</vt:lpstr>
      <vt:lpstr>メイン イベント</vt:lpstr>
      <vt:lpstr>学校医からのメッセージ</vt:lpstr>
      <vt:lpstr>コロナウイルスって 何だろう？</vt:lpstr>
      <vt:lpstr>ウイルスって知ってますか？</vt:lpstr>
      <vt:lpstr>PowerPoint プレゼンテーション</vt:lpstr>
      <vt:lpstr>コロナウイルスの感染は続いている。</vt:lpstr>
      <vt:lpstr>コロナウイルスは人から人に感染します</vt:lpstr>
      <vt:lpstr>多くの人は軽症です。</vt:lpstr>
      <vt:lpstr>重症になる人もいます</vt:lpstr>
      <vt:lpstr>自分、友人、みんなを守るために</vt:lpstr>
      <vt:lpstr>自分でできること感染予防3つ！！！</vt:lpstr>
      <vt:lpstr>みんなで気をつけたいこと3つ！！！ </vt:lpstr>
      <vt:lpstr>　ひとりひとりが気をつけましょう</vt:lpstr>
      <vt:lpstr>感謝の気持ちを伝えよう</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コロナウイルスって 何だろう？</dc:title>
  <dc:creator>久子 森口</dc:creator>
  <cp:lastModifiedBy>久子 森口</cp:lastModifiedBy>
  <cp:revision>81</cp:revision>
  <cp:lastPrinted>2020-05-12T05:14:44Z</cp:lastPrinted>
  <dcterms:created xsi:type="dcterms:W3CDTF">2020-04-25T07:43:37Z</dcterms:created>
  <dcterms:modified xsi:type="dcterms:W3CDTF">2020-05-12T08:24:34Z</dcterms:modified>
</cp:coreProperties>
</file>